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70" r:id="rId6"/>
    <p:sldId id="271" r:id="rId7"/>
    <p:sldId id="259" r:id="rId8"/>
    <p:sldId id="273" r:id="rId9"/>
    <p:sldId id="272" r:id="rId10"/>
    <p:sldId id="260" r:id="rId11"/>
    <p:sldId id="275" r:id="rId12"/>
    <p:sldId id="274" r:id="rId13"/>
    <p:sldId id="261" r:id="rId14"/>
    <p:sldId id="276" r:id="rId15"/>
    <p:sldId id="262" r:id="rId16"/>
    <p:sldId id="277" r:id="rId17"/>
    <p:sldId id="278" r:id="rId18"/>
    <p:sldId id="263" r:id="rId19"/>
    <p:sldId id="279" r:id="rId20"/>
    <p:sldId id="264" r:id="rId21"/>
    <p:sldId id="280" r:id="rId22"/>
    <p:sldId id="281" r:id="rId23"/>
    <p:sldId id="265" r:id="rId24"/>
    <p:sldId id="282" r:id="rId25"/>
    <p:sldId id="266" r:id="rId26"/>
    <p:sldId id="267" r:id="rId27"/>
    <p:sldId id="268" r:id="rId28"/>
    <p:sldId id="283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35596" y="5301208"/>
            <a:ext cx="6400800" cy="936104"/>
          </a:xfrm>
        </p:spPr>
        <p:txBody>
          <a:bodyPr>
            <a:norm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Texto Bíblico: Santiago 1:2-3</a:t>
            </a:r>
            <a:endParaRPr lang="es-CO" b="1" dirty="0">
              <a:solidFill>
                <a:srgbClr val="FF0000"/>
              </a:solidFill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539552" y="497286"/>
            <a:ext cx="7992888" cy="1093840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600" dirty="0">
                <a:solidFill>
                  <a:srgbClr val="002060"/>
                </a:solidFill>
                <a:latin typeface="Algerian" pitchFamily="82" charset="0"/>
              </a:rPr>
              <a:t>LA SOLEDAD</a:t>
            </a:r>
          </a:p>
        </p:txBody>
      </p:sp>
      <p:pic>
        <p:nvPicPr>
          <p:cNvPr id="5" name="Picture 2" descr="http://1.bp.blogspot.com/_IqWLIDG_nEA/S7OmkdmW9uI/AAAAAAAAAAk/-6nbeNYJF7Y/s1600/agobiado+por+la+sole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1844824"/>
            <a:ext cx="5040560" cy="338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79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186808" cy="57214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i="1" dirty="0" smtClean="0"/>
              <a:t>«Hermanos </a:t>
            </a:r>
            <a:r>
              <a:rPr lang="es-CO" sz="4000" i="1" dirty="0"/>
              <a:t>míos, tened por sumo gozo cuando os halléis en diversas pruebas, sabiendo que la prueba de vuestra fe produce paciencia</a:t>
            </a:r>
            <a:r>
              <a:rPr lang="es-CO" sz="4000" i="1" dirty="0" smtClean="0"/>
              <a:t>.» </a:t>
            </a:r>
            <a:r>
              <a:rPr lang="es-CO" sz="4000" b="1" i="1" dirty="0" smtClean="0"/>
              <a:t>Santiago </a:t>
            </a:r>
            <a:r>
              <a:rPr lang="es-CO" sz="4000" b="1" i="1" dirty="0"/>
              <a:t>1:2-3</a:t>
            </a:r>
            <a:r>
              <a:rPr lang="es-CO" sz="4000" dirty="0"/>
              <a:t/>
            </a:r>
            <a:br>
              <a:rPr lang="es-CO" sz="4000" dirty="0"/>
            </a:br>
            <a:endParaRPr lang="es-CO" sz="4000" dirty="0"/>
          </a:p>
        </p:txBody>
      </p:sp>
      <p:pic>
        <p:nvPicPr>
          <p:cNvPr id="2050" name="Picture 2" descr="http://t0.gstatic.com/images?q=tbn:ANd9GcSSmpFdkYveGDFcl5bhjTMELF9u6xnINxgOtcXr4yeeR0bPv_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36712"/>
            <a:ext cx="410445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03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76673"/>
            <a:ext cx="8229600" cy="25202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Introducción: </a:t>
            </a:r>
            <a:r>
              <a:rPr lang="es-CO" b="1" dirty="0"/>
              <a:t> </a:t>
            </a:r>
            <a:r>
              <a:rPr lang="es-CO" b="1" dirty="0" smtClean="0"/>
              <a:t>»La soledad»</a:t>
            </a:r>
            <a:r>
              <a:rPr lang="es-CO" dirty="0" smtClean="0"/>
              <a:t> </a:t>
            </a:r>
            <a:r>
              <a:rPr lang="es-CO" dirty="0"/>
              <a:t>es el tiempo más difícil en la vida del cristiano, es un tiempo de aflicción y tribulación. La soledad consume el alma en una angustia constante, en una depresión y rechazo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203848" y="3068960"/>
            <a:ext cx="26642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  <a:latin typeface="Forte" pitchFamily="66" charset="0"/>
              </a:rPr>
              <a:t>Este es un tiempo cruel para la vida de un cristiano, el alma de este se consume y piensa que nadie lo ama, que nadie está con él, que nadie lo entiende, que nadie lo estima.</a:t>
            </a:r>
            <a:br>
              <a:rPr lang="es-CO" sz="2400" dirty="0">
                <a:solidFill>
                  <a:srgbClr val="FF0000"/>
                </a:solidFill>
                <a:latin typeface="Forte" pitchFamily="66" charset="0"/>
              </a:rPr>
            </a:br>
            <a:endParaRPr lang="es-CO" sz="2400" dirty="0">
              <a:solidFill>
                <a:srgbClr val="FF0000"/>
              </a:solidFill>
              <a:latin typeface="Forte" pitchFamily="66" charset="0"/>
            </a:endParaRPr>
          </a:p>
        </p:txBody>
      </p:sp>
      <p:pic>
        <p:nvPicPr>
          <p:cNvPr id="3074" name="Picture 2" descr="http://t3.gstatic.com/images?q=tbn:ANd9GcQ0t4qOvCXBlIJ8fwbwDrJCxFEhUPyBvx6UTdVWlRjvLrsJv70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276225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ilsiacroasdaile.files.wordpress.com/2012/12/545531_10151132557011713_322638734_n.jpg?w=300&amp;h=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52936"/>
            <a:ext cx="28575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12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/>
              <a:t>¿Qué, y cómo es la soledad?</a:t>
            </a:r>
            <a:endParaRPr lang="es-CO" sz="54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palabra </a:t>
            </a:r>
            <a:r>
              <a:rPr lang="es-CO" dirty="0" smtClean="0"/>
              <a:t>soledad en</a:t>
            </a:r>
            <a:r>
              <a:rPr lang="es-CO" dirty="0"/>
              <a:t> </a:t>
            </a:r>
            <a:r>
              <a:rPr lang="es-CO" i="1" dirty="0"/>
              <a:t>Gr. Shemamá: </a:t>
            </a:r>
            <a:r>
              <a:rPr lang="es-CO" i="1" dirty="0" smtClean="0"/>
              <a:t>significa: «devastado</a:t>
            </a:r>
            <a:r>
              <a:rPr lang="es-CO" i="1" dirty="0"/>
              <a:t>; asolado, desolado, destruido, arruinado, </a:t>
            </a:r>
            <a:r>
              <a:rPr lang="es-CO" i="1" dirty="0" smtClean="0"/>
              <a:t>solo».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05577" y="2916860"/>
            <a:ext cx="534997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El ser humano en medio de la soledad se siente devastado, sin propósito, arruinado a pesar de tenerlo “todo”, desolado a pesar de estar acompañado, destruido a pesar de estar vivo; depresivo y oprimido. </a:t>
            </a:r>
          </a:p>
        </p:txBody>
      </p:sp>
      <p:pic>
        <p:nvPicPr>
          <p:cNvPr id="4098" name="Picture 2" descr="http://www.stopvih.org/wp-content/uploads/2012/06/trist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502" y="2924944"/>
            <a:ext cx="333375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5576" y="6020938"/>
            <a:ext cx="84428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dirty="0">
                <a:solidFill>
                  <a:srgbClr val="FF0000"/>
                </a:solidFill>
              </a:rPr>
              <a:t>A su vez la soledad produce: aflicción, desesperación y miseria espiritual.</a:t>
            </a:r>
            <a:br>
              <a:rPr lang="es-CO" sz="2800" dirty="0">
                <a:solidFill>
                  <a:srgbClr val="FF0000"/>
                </a:solidFill>
              </a:rPr>
            </a:b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50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4087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600" i="1" dirty="0" smtClean="0">
                <a:solidFill>
                  <a:srgbClr val="FF0000"/>
                </a:solidFill>
              </a:rPr>
              <a:t>Al Rey David </a:t>
            </a:r>
            <a:r>
              <a:rPr lang="es-CO" sz="3600" i="1" dirty="0">
                <a:solidFill>
                  <a:srgbClr val="FF0000"/>
                </a:solidFill>
              </a:rPr>
              <a:t>le pasaba lo mismo, "Me he consumido a fuerza de gemir; Todas las noches inundo de llanto mi lecho, Riego mi cama con mis lágrimas. Mis ojos están gastados de sufrir; Se han envejecido a causa de todos mis angustiadores."</a:t>
            </a:r>
            <a:r>
              <a:rPr lang="es-CO" sz="3600" i="1" dirty="0"/>
              <a:t> </a:t>
            </a:r>
            <a:r>
              <a:rPr lang="es-CO" sz="3600" b="1" i="1" dirty="0"/>
              <a:t>Salmos </a:t>
            </a:r>
            <a:r>
              <a:rPr lang="es-CO" sz="3600" b="1" i="1" dirty="0" smtClean="0"/>
              <a:t>6:6-7.</a:t>
            </a:r>
            <a:r>
              <a:rPr lang="es-CO" sz="3600" i="1" dirty="0"/>
              <a:t/>
            </a:r>
            <a:br>
              <a:rPr lang="es-CO" sz="3600" i="1" dirty="0"/>
            </a:br>
            <a:endParaRPr lang="es-CO" sz="3600" i="1" dirty="0" smtClean="0"/>
          </a:p>
          <a:p>
            <a:pPr marL="0" indent="0">
              <a:buNone/>
            </a:pPr>
            <a:r>
              <a:rPr lang="es-CO" sz="3600" i="1" dirty="0" smtClean="0">
                <a:solidFill>
                  <a:srgbClr val="0070C0"/>
                </a:solidFill>
              </a:rPr>
              <a:t>«Has </a:t>
            </a:r>
            <a:r>
              <a:rPr lang="es-CO" sz="3600" i="1" dirty="0">
                <a:solidFill>
                  <a:srgbClr val="0070C0"/>
                </a:solidFill>
              </a:rPr>
              <a:t>alejado de mí mis amistades, Me has hecho objeto de repugnancia para ellos; Encerrado estoy y no puedo salir</a:t>
            </a:r>
            <a:r>
              <a:rPr lang="es-CO" sz="3600" i="1" dirty="0" smtClean="0"/>
              <a:t>.»</a:t>
            </a:r>
            <a:r>
              <a:rPr lang="es-CO" sz="3600" i="1" dirty="0"/>
              <a:t> </a:t>
            </a:r>
            <a:r>
              <a:rPr lang="es-CO" sz="3600" b="1" i="1" dirty="0"/>
              <a:t>Salmo </a:t>
            </a:r>
            <a:r>
              <a:rPr lang="es-CO" sz="3600" b="1" i="1" dirty="0" smtClean="0"/>
              <a:t>88:8.</a:t>
            </a:r>
            <a:r>
              <a:rPr lang="es-CO" sz="3600" i="1" dirty="0"/>
              <a:t/>
            </a:r>
            <a:br>
              <a:rPr lang="es-CO" sz="3600" i="1" dirty="0"/>
            </a:br>
            <a:endParaRPr lang="es-CO" sz="3600" i="1" dirty="0" smtClean="0"/>
          </a:p>
          <a:p>
            <a:pPr marL="0" indent="0">
              <a:buNone/>
            </a:pPr>
            <a:r>
              <a:rPr lang="es-CO" sz="3600" i="1" dirty="0" smtClean="0">
                <a:solidFill>
                  <a:srgbClr val="002060"/>
                </a:solidFill>
              </a:rPr>
              <a:t>"</a:t>
            </a:r>
            <a:r>
              <a:rPr lang="es-CO" sz="3600" i="1" dirty="0">
                <a:solidFill>
                  <a:srgbClr val="002060"/>
                </a:solidFill>
              </a:rPr>
              <a:t>Has alejado de mí al amigo y al compañero, Y a mis conocidos has puesto en tinieblas.</a:t>
            </a:r>
            <a:r>
              <a:rPr lang="es-CO" sz="3600" i="1" dirty="0"/>
              <a:t>" </a:t>
            </a:r>
            <a:r>
              <a:rPr lang="es-CO" sz="3600" b="1" i="1" dirty="0"/>
              <a:t>Salmo </a:t>
            </a:r>
            <a:r>
              <a:rPr lang="es-CO" sz="3600" b="1" i="1" dirty="0" smtClean="0"/>
              <a:t>88:18</a:t>
            </a:r>
            <a:r>
              <a:rPr lang="es-CO" sz="3600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3554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David sentía aflicción durante la soledad, Dios mismo le había alejado a sus amigos, sus compañeros y a todos sus conocidos. David estando triste, clamaba a Dios con lagrimas, con llanto y con suplica. Pero no solo eso, era tanta la soledad y aflicción de David que él decía que Dios también lo había desamparado y ya ni se acordaba de él.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i="1" dirty="0"/>
              <a:t>Llegue mi oración a Tu presencia; Inclina Tu oído a mi clamor. Porque mi alma está llena de males, Y mi vida se ha acercado al Seol. Soy contado entre los que descienden a la fosa; He llegado a ser como hombre sin fuerza, Abandonado entre los muertos; Como los caídos a espada que yacen en el sepulcro, De quienes ya no Te acuerdas, Y que han sido arrancados de Tu mano.” </a:t>
            </a:r>
            <a:r>
              <a:rPr lang="es-CO" b="1" i="1" dirty="0"/>
              <a:t>Salmo 88:2-5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2560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8722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Hermano, el apóstol </a:t>
            </a:r>
            <a:r>
              <a:rPr lang="es-CO" dirty="0" smtClean="0"/>
              <a:t>Pablo </a:t>
            </a:r>
            <a:r>
              <a:rPr lang="es-CO" dirty="0"/>
              <a:t>sintió lo mismo que tu. Estando solo en una prisión fría de </a:t>
            </a:r>
            <a:r>
              <a:rPr lang="es-CO" dirty="0" smtClean="0"/>
              <a:t>Roma</a:t>
            </a:r>
            <a:r>
              <a:rPr lang="es-CO" dirty="0"/>
              <a:t>, solo, desamparado y afligido escribió lo siguiente</a:t>
            </a:r>
            <a:r>
              <a:rPr lang="es-CO" dirty="0" smtClean="0"/>
              <a:t>:</a:t>
            </a:r>
            <a:endParaRPr lang="es-CO" dirty="0"/>
          </a:p>
        </p:txBody>
      </p:sp>
      <p:pic>
        <p:nvPicPr>
          <p:cNvPr id="5122" name="Picture 2" descr="http://4.bp.blogspot.com/-C79FKp3ZnGk/ThNtfXrq15I/AAAAAAAAA8Y/g-OPUGIxUaQ/s1600/pablo-un-prisionero-de-Jesucris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163" y="1948364"/>
            <a:ext cx="329525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256490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i="1" dirty="0"/>
              <a:t>"Haz todo lo posible por venir a verme cuanto antes, pues Demas, por amor a este mundo, me ha abandonado y se ha ido a Tesalónica. Crescente se ha ido a Galacia y Tito a Dalmacia. Sólo Lucas está conmigo." </a:t>
            </a:r>
            <a:endParaRPr lang="es-CO" sz="2800" i="1" dirty="0" smtClean="0"/>
          </a:p>
          <a:p>
            <a:pPr algn="ctr"/>
            <a:r>
              <a:rPr lang="es-CO" sz="2800" b="1" i="1" dirty="0" smtClean="0"/>
              <a:t>2 </a:t>
            </a:r>
            <a:r>
              <a:rPr lang="es-CO" sz="2800" b="1" i="1" dirty="0"/>
              <a:t>Timoteo </a:t>
            </a:r>
            <a:r>
              <a:rPr lang="es-CO" sz="2800" b="1" i="1" dirty="0" smtClean="0"/>
              <a:t>4:9-11.</a:t>
            </a:r>
            <a:r>
              <a:rPr lang="es-CO" sz="2800" dirty="0"/>
              <a:t/>
            </a:r>
            <a:br>
              <a:rPr lang="es-CO" sz="2800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455162" y="5157192"/>
            <a:ext cx="32952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Los mismos discípulos de Pablo, lo habían abandonado. </a:t>
            </a:r>
          </a:p>
        </p:txBody>
      </p:sp>
    </p:spTree>
    <p:extLst>
      <p:ext uri="{BB962C8B-B14F-4D97-AF65-F5344CB8AC3E}">
        <p14:creationId xmlns:p14="http://schemas.microsoft.com/office/powerpoint/2010/main" val="174152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46805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El apóstol Pablo siguió predicando hasta el final, a pesar </a:t>
            </a:r>
            <a:r>
              <a:rPr lang="es-CO" dirty="0" smtClean="0"/>
              <a:t>de cinco </a:t>
            </a:r>
            <a:r>
              <a:rPr lang="es-CO" dirty="0"/>
              <a:t>encarcelamientos: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3900" b="1" dirty="0" smtClean="0"/>
              <a:t>a</a:t>
            </a:r>
            <a:r>
              <a:rPr lang="es-CO" dirty="0"/>
              <a:t>. </a:t>
            </a:r>
            <a:r>
              <a:rPr lang="es-CO" u="sng" dirty="0" smtClean="0"/>
              <a:t>Filipos.</a:t>
            </a:r>
            <a:r>
              <a:rPr lang="es-CO" dirty="0" smtClean="0"/>
              <a:t> Mencionado en </a:t>
            </a:r>
            <a:r>
              <a:rPr lang="es-CO" b="1" dirty="0" smtClean="0"/>
              <a:t>(Hechos </a:t>
            </a:r>
            <a:r>
              <a:rPr lang="es-CO" b="1" dirty="0"/>
              <a:t>16)</a:t>
            </a:r>
            <a:r>
              <a:rPr lang="es-CO" dirty="0"/>
              <a:t>. </a:t>
            </a:r>
          </a:p>
          <a:p>
            <a:pPr marL="0" indent="0">
              <a:buNone/>
            </a:pPr>
            <a:r>
              <a:rPr lang="es-CO" sz="3900" b="1" dirty="0"/>
              <a:t>b</a:t>
            </a:r>
            <a:r>
              <a:rPr lang="es-CO" dirty="0"/>
              <a:t>. </a:t>
            </a:r>
            <a:r>
              <a:rPr lang="es-CO" u="sng" dirty="0" smtClean="0"/>
              <a:t>Jerusalén.</a:t>
            </a:r>
            <a:r>
              <a:rPr lang="es-CO" dirty="0" smtClean="0"/>
              <a:t> Mencionado en </a:t>
            </a:r>
            <a:r>
              <a:rPr lang="es-CO" b="1" dirty="0" smtClean="0"/>
              <a:t>(</a:t>
            </a:r>
            <a:r>
              <a:rPr lang="es-CO" b="1" dirty="0"/>
              <a:t>Hechos 22 - 23)</a:t>
            </a:r>
            <a:r>
              <a:rPr lang="es-CO" dirty="0"/>
              <a:t>. </a:t>
            </a:r>
          </a:p>
          <a:p>
            <a:pPr marL="0" indent="0">
              <a:buNone/>
            </a:pPr>
            <a:r>
              <a:rPr lang="es-CO" sz="3900" b="1" dirty="0"/>
              <a:t>c</a:t>
            </a:r>
            <a:r>
              <a:rPr lang="es-CO" dirty="0"/>
              <a:t>. </a:t>
            </a:r>
            <a:r>
              <a:rPr lang="es-CO" u="sng" dirty="0" smtClean="0"/>
              <a:t>Cesarea.</a:t>
            </a:r>
            <a:r>
              <a:rPr lang="es-CO" dirty="0" smtClean="0"/>
              <a:t> Mencionado en </a:t>
            </a:r>
            <a:r>
              <a:rPr lang="es-CO" b="1" dirty="0" smtClean="0"/>
              <a:t>(Hechos </a:t>
            </a:r>
            <a:r>
              <a:rPr lang="es-CO" b="1" dirty="0"/>
              <a:t>23)</a:t>
            </a:r>
            <a:r>
              <a:rPr lang="es-CO" dirty="0"/>
              <a:t>. </a:t>
            </a:r>
          </a:p>
          <a:p>
            <a:pPr marL="0" indent="0">
              <a:buNone/>
            </a:pPr>
            <a:r>
              <a:rPr lang="es-CO" sz="3900" b="1" dirty="0"/>
              <a:t>d</a:t>
            </a:r>
            <a:r>
              <a:rPr lang="es-CO" dirty="0"/>
              <a:t>. </a:t>
            </a:r>
            <a:r>
              <a:rPr lang="es-CO" u="sng" dirty="0" smtClean="0"/>
              <a:t>Roma.</a:t>
            </a:r>
            <a:r>
              <a:rPr lang="es-CO" dirty="0" smtClean="0"/>
              <a:t> Mencionado en </a:t>
            </a:r>
            <a:r>
              <a:rPr lang="es-CO" b="1" dirty="0" smtClean="0"/>
              <a:t>(Hechos </a:t>
            </a:r>
            <a:r>
              <a:rPr lang="es-CO" b="1" dirty="0"/>
              <a:t>27 - 28)</a:t>
            </a:r>
            <a:r>
              <a:rPr lang="es-CO" dirty="0"/>
              <a:t>. </a:t>
            </a:r>
            <a:r>
              <a:rPr lang="es-CO" dirty="0" smtClean="0"/>
              <a:t>Allí estuvo preso durante dos años.</a:t>
            </a:r>
            <a:endParaRPr lang="es-CO" dirty="0"/>
          </a:p>
          <a:p>
            <a:pPr marL="0" indent="0">
              <a:buNone/>
            </a:pPr>
            <a:r>
              <a:rPr lang="es-CO" sz="3800" b="1" dirty="0"/>
              <a:t>e</a:t>
            </a:r>
            <a:r>
              <a:rPr lang="es-CO" dirty="0"/>
              <a:t>. </a:t>
            </a:r>
            <a:r>
              <a:rPr lang="es-CO" u="sng" dirty="0"/>
              <a:t>Roma</a:t>
            </a:r>
            <a:r>
              <a:rPr lang="es-CO" dirty="0"/>
              <a:t>, </a:t>
            </a:r>
            <a:r>
              <a:rPr lang="es-CO" dirty="0" smtClean="0"/>
              <a:t>nuevamente, mencionado en </a:t>
            </a:r>
            <a:r>
              <a:rPr lang="es-CO" b="1" dirty="0" smtClean="0"/>
              <a:t>(</a:t>
            </a:r>
            <a:r>
              <a:rPr lang="es-CO" b="1" dirty="0"/>
              <a:t>2 Timoteo </a:t>
            </a:r>
            <a:r>
              <a:rPr lang="es-CO" b="1" dirty="0" smtClean="0"/>
              <a:t>4).</a:t>
            </a:r>
            <a:r>
              <a:rPr lang="es-CO" dirty="0" smtClean="0"/>
              <a:t> Esta vez fue decapitado.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179512" y="5301208"/>
            <a:ext cx="87849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A ni personalmente me conforta el ejemplo del </a:t>
            </a:r>
            <a:r>
              <a:rPr lang="es-CO" sz="2400" b="1" dirty="0" smtClean="0">
                <a:solidFill>
                  <a:srgbClr val="FF0000"/>
                </a:solidFill>
              </a:rPr>
              <a:t>apóstol </a:t>
            </a:r>
            <a:r>
              <a:rPr lang="es-CO" sz="2400" b="1" dirty="0">
                <a:solidFill>
                  <a:srgbClr val="FF0000"/>
                </a:solidFill>
              </a:rPr>
              <a:t>Pablo, </a:t>
            </a:r>
            <a:r>
              <a:rPr lang="es-CO" sz="2400" b="1" dirty="0" smtClean="0">
                <a:solidFill>
                  <a:srgbClr val="FF0000"/>
                </a:solidFill>
              </a:rPr>
              <a:t>como, </a:t>
            </a:r>
            <a:r>
              <a:rPr lang="es-CO" sz="2400" b="1" dirty="0">
                <a:solidFill>
                  <a:srgbClr val="FF0000"/>
                </a:solidFill>
              </a:rPr>
              <a:t>a pesar de su soledad, desde las diferentes </a:t>
            </a:r>
            <a:r>
              <a:rPr lang="es-CO" sz="2400" b="1" dirty="0" smtClean="0">
                <a:solidFill>
                  <a:srgbClr val="FF0000"/>
                </a:solidFill>
              </a:rPr>
              <a:t>cárceles </a:t>
            </a:r>
            <a:r>
              <a:rPr lang="es-CO" sz="2400" b="1" dirty="0">
                <a:solidFill>
                  <a:srgbClr val="FF0000"/>
                </a:solidFill>
              </a:rPr>
              <a:t>adonde fue conducido, escribía las </a:t>
            </a:r>
            <a:r>
              <a:rPr lang="es-CO" sz="2400" b="1" dirty="0" smtClean="0">
                <a:solidFill>
                  <a:srgbClr val="FF0000"/>
                </a:solidFill>
              </a:rPr>
              <a:t>Epístolas </a:t>
            </a:r>
            <a:r>
              <a:rPr lang="es-CO" sz="2400" b="1" dirty="0">
                <a:solidFill>
                  <a:srgbClr val="FF0000"/>
                </a:solidFill>
              </a:rPr>
              <a:t>animando a sus hermanos para que no abandonaran la fe en Cristo.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743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Hermano</a:t>
            </a:r>
            <a:r>
              <a:rPr lang="es-CO" dirty="0"/>
              <a:t>, en el día de tu aflicción, tus amigos, tu familia, tus </a:t>
            </a:r>
            <a:r>
              <a:rPr lang="es-CO" dirty="0" smtClean="0"/>
              <a:t>hermanos en la fe </a:t>
            </a:r>
            <a:r>
              <a:rPr lang="es-CO" dirty="0"/>
              <a:t>te </a:t>
            </a:r>
            <a:r>
              <a:rPr lang="es-CO" dirty="0" smtClean="0"/>
              <a:t>dejarán. </a:t>
            </a:r>
            <a:r>
              <a:rPr lang="es-CO" dirty="0"/>
              <a:t>Pablo estaba solo, y extrañando la compañía, incluso de aquellos que en su tiempo lo habían </a:t>
            </a:r>
            <a:r>
              <a:rPr lang="es-CO" dirty="0" smtClean="0"/>
              <a:t>traicionado.</a:t>
            </a:r>
          </a:p>
          <a:p>
            <a:pPr marL="0" indent="0" algn="ctr">
              <a:buNone/>
            </a:pPr>
            <a:endParaRPr lang="es-CO" i="1" dirty="0"/>
          </a:p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i="1" dirty="0"/>
              <a:t>Toma a Marcos y tráelo contigo, porque me es útil para el ministerio” </a:t>
            </a:r>
            <a:r>
              <a:rPr lang="es-CO" b="1" i="1" dirty="0" smtClean="0"/>
              <a:t>2 </a:t>
            </a:r>
            <a:r>
              <a:rPr lang="es-CO" b="1" i="1" dirty="0"/>
              <a:t>Timoteo </a:t>
            </a:r>
            <a:r>
              <a:rPr lang="es-CO" b="1" i="1" dirty="0" smtClean="0"/>
              <a:t>4:11.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>Marcos había traicionado y abandonado a Pablo en Panfilia y fue tanto el enojo que causo, que Bernabé y pablo se separaron a causa de él (véase </a:t>
            </a:r>
            <a:r>
              <a:rPr lang="es-CO" b="1" i="1" dirty="0"/>
              <a:t>Hechos 15:37-40</a:t>
            </a:r>
            <a:r>
              <a:rPr lang="es-CO" dirty="0" smtClean="0"/>
              <a:t>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6600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b="1" dirty="0"/>
              <a:t>Propósito de la soledad y </a:t>
            </a:r>
            <a:r>
              <a:rPr lang="es-CO" b="1" dirty="0" smtClean="0"/>
              <a:t>aflicción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24768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Querido hermano</a:t>
            </a:r>
            <a:r>
              <a:rPr lang="es-CO" sz="2400" dirty="0"/>
              <a:t>, hoy, en este día de tu soledad y aflicción recuerda esto: es un tiempo </a:t>
            </a:r>
            <a:r>
              <a:rPr lang="es-CO" sz="2400" dirty="0" smtClean="0"/>
              <a:t>necesario. </a:t>
            </a:r>
          </a:p>
          <a:p>
            <a:pPr marL="0" indent="0">
              <a:buNone/>
            </a:pPr>
            <a:r>
              <a:rPr lang="es-CO" sz="2400" dirty="0" smtClean="0"/>
              <a:t>Dios </a:t>
            </a:r>
            <a:r>
              <a:rPr lang="es-CO" sz="2400" dirty="0"/>
              <a:t>te pone en este desierto para que cuando te abandonen, no te amargues; </a:t>
            </a:r>
            <a:endParaRPr lang="es-CO" sz="2400" dirty="0" smtClean="0"/>
          </a:p>
          <a:p>
            <a:pPr marL="0" indent="0">
              <a:buNone/>
            </a:pPr>
            <a:r>
              <a:rPr lang="es-CO" sz="2400" dirty="0" smtClean="0"/>
              <a:t>cuando </a:t>
            </a:r>
            <a:r>
              <a:rPr lang="es-CO" sz="2400" dirty="0"/>
              <a:t>te traicionen, no te recientas; </a:t>
            </a:r>
            <a:endParaRPr lang="es-CO" sz="2400" dirty="0" smtClean="0"/>
          </a:p>
          <a:p>
            <a:pPr marL="0" indent="0">
              <a:buNone/>
            </a:pPr>
            <a:r>
              <a:rPr lang="es-CO" sz="2400" dirty="0" smtClean="0"/>
              <a:t>cuando </a:t>
            </a:r>
            <a:r>
              <a:rPr lang="es-CO" sz="2400" dirty="0"/>
              <a:t>te nieguen, no los odies</a:t>
            </a:r>
            <a:r>
              <a:rPr lang="es-CO" sz="2400" dirty="0" smtClean="0"/>
              <a:t>.</a:t>
            </a:r>
          </a:p>
          <a:p>
            <a:pPr marL="0" indent="0">
              <a:buNone/>
            </a:pPr>
            <a:r>
              <a:rPr lang="es-CO" sz="2400" dirty="0" smtClean="0"/>
              <a:t> </a:t>
            </a:r>
          </a:p>
        </p:txBody>
      </p:sp>
      <p:pic>
        <p:nvPicPr>
          <p:cNvPr id="3074" name="Picture 2" descr="http://4.bp.blogspot.com/_zlM65KQlnMg/Sy0MWPBkhhI/AAAAAAAAAOY/7sccPW3UGSQ/s200/soleda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776" y="30162"/>
            <a:ext cx="190500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4221088"/>
            <a:ext cx="4968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i="1" dirty="0">
                <a:solidFill>
                  <a:srgbClr val="FF0000"/>
                </a:solidFill>
              </a:rPr>
              <a:t>Dios te está forjando, está tratando con tu carácter, está limando todas tus asperezas y está desarrollando tu paciencia, amor y dependencia en él.</a:t>
            </a:r>
            <a:br>
              <a:rPr lang="es-CO" sz="2800" i="1" dirty="0">
                <a:solidFill>
                  <a:srgbClr val="FF0000"/>
                </a:solidFill>
              </a:rPr>
            </a:br>
            <a:endParaRPr lang="es-CO" sz="2800" i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t1.gstatic.com/images?q=tbn:ANd9GcRTpi1TKieBszGnWKRtxCOFEAA-sA5o4XQrSNzqz0PHUps_pu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01008"/>
            <a:ext cx="3653011" cy="311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76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60648"/>
            <a:ext cx="8352928" cy="7920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i="1" dirty="0" smtClean="0"/>
              <a:t>Es por esta razón que el apóstol Santiago dice:</a:t>
            </a:r>
            <a:endParaRPr lang="es-CO" dirty="0"/>
          </a:p>
        </p:txBody>
      </p:sp>
      <p:pic>
        <p:nvPicPr>
          <p:cNvPr id="1026" name="Picture 2" descr="http://1.bp.blogspot.com/_SUDf0-PVkws/TGqNHoGudRI/AAAAAAAAACY/7_uaVa1OoOY/s1600/40913_107021919356135_100001449829631_61637_122432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24744"/>
            <a:ext cx="310371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ublic.blu.livefilestore.com/y1pHl8WMtMhq_daG-Mq9k_oOzcYFmc9h2w6TtcBAhfUwx-LKJexRl04FvxB3VeUMzdCRU77Z8G840HkDZaCik0nXA/Hermanos%20mios%20tened%20por%20sumo%20gozo.gif?psid=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544830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012160" y="4941168"/>
            <a:ext cx="298782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Si sabemos utilizar las pruebas, ellas nos </a:t>
            </a:r>
            <a:r>
              <a:rPr lang="es-CO" sz="2800" i="1" dirty="0" smtClean="0">
                <a:solidFill>
                  <a:srgbClr val="FF0000"/>
                </a:solidFill>
              </a:rPr>
              <a:t>acercan </a:t>
            </a:r>
            <a:r>
              <a:rPr lang="es-CO" sz="2800" i="1" dirty="0">
                <a:solidFill>
                  <a:srgbClr val="FF0000"/>
                </a:solidFill>
              </a:rPr>
              <a:t>a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2658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1" y="332656"/>
            <a:ext cx="3898776" cy="42484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dirty="0" smtClean="0"/>
              <a:t>Gózate porque en </a:t>
            </a:r>
            <a:r>
              <a:rPr lang="es-CO" sz="2400" dirty="0"/>
              <a:t>la soledad y aflicción Dios te prepara para el ministerio que tiene para ti, por eso te prueba y permite esta situación en tu vida. </a:t>
            </a:r>
            <a:r>
              <a:rPr lang="es-CO" sz="2400" i="1" dirty="0"/>
              <a:t>“Y éstos también sean sometidos a prueba primero, y entonces ejerzan el diaconado, si son irreprensibles.” </a:t>
            </a:r>
            <a:endParaRPr lang="es-CO" sz="2400" i="1" dirty="0" smtClean="0"/>
          </a:p>
          <a:p>
            <a:pPr marL="0" indent="0">
              <a:buNone/>
            </a:pPr>
            <a:r>
              <a:rPr lang="es-CO" sz="2400" b="1" i="1" dirty="0" smtClean="0"/>
              <a:t>1era </a:t>
            </a:r>
            <a:r>
              <a:rPr lang="es-CO" sz="2400" b="1" i="1" dirty="0"/>
              <a:t>Timoteo 3:10</a:t>
            </a:r>
            <a:r>
              <a:rPr lang="es-CO" sz="2400" dirty="0"/>
              <a:t/>
            </a:r>
            <a:br>
              <a:rPr lang="es-CO" sz="2400" dirty="0"/>
            </a:br>
            <a:endParaRPr lang="es-CO" sz="2400" dirty="0"/>
          </a:p>
        </p:txBody>
      </p:sp>
      <p:sp>
        <p:nvSpPr>
          <p:cNvPr id="4" name="3 Rectángulo"/>
          <p:cNvSpPr/>
          <p:nvPr/>
        </p:nvSpPr>
        <p:spPr>
          <a:xfrm>
            <a:off x="4139952" y="3284984"/>
            <a:ext cx="47880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dirty="0"/>
              <a:t>En este lugar de soledad el señor te desinfla, el señor te quiebra tus prejuicios, delicadez, soberbia, arrogancia, altivez, orgullo, prepotencia y tu falta de Fe. En esta soledad Dios también te enseña el valor de las personas; el valor de tu familia, novia o esposa, amigos, compañeros, etc. Dios te enseña lo valioso que es valorar tus amigos y mostrarte amigo en medio de la aflicción de ellos. </a:t>
            </a:r>
          </a:p>
        </p:txBody>
      </p:sp>
      <p:pic>
        <p:nvPicPr>
          <p:cNvPr id="2050" name="Picture 2" descr="http://t3.gstatic.com/images?q=tbn:ANd9GcSOJbuwHTXHFk6igfYI0VSJuaSiPVwyUf1iwHAxYHdvIzry5WKat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4104456" cy="286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cvclavoz.com/wp-content/uploads/2011/12/Humildad-CVC-LA-VOZ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53136"/>
            <a:ext cx="3810000" cy="214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175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"/>
            <a:ext cx="5292080" cy="4005064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/>
              <a:t>Moisés estando en Egipto, era de la realeza, tenia educación, conocimiento, estaba inflado, orgulloso, prepotente, y después de que huyo Dios lo llevo al desierto 40 años para tratar con él, porque Dios en su sabiduría sabía qué iba a hacer con </a:t>
            </a:r>
            <a:r>
              <a:rPr lang="es-CO" sz="2400" dirty="0" smtClean="0"/>
              <a:t>Moisés</a:t>
            </a:r>
            <a:r>
              <a:rPr lang="es-CO" sz="2400" dirty="0"/>
              <a:t>, y cuando Dios llamo a Moisés después de 40 años, el respondió: </a:t>
            </a:r>
          </a:p>
        </p:txBody>
      </p:sp>
      <p:pic>
        <p:nvPicPr>
          <p:cNvPr id="3074" name="Picture 2" descr="http://misteriosbiblia.com/wp-content/uploads/2010/02/Moises-y-el-arbusto-en-lla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799785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34886" y="4293096"/>
            <a:ext cx="8657593" cy="255454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3200" i="1" dirty="0"/>
              <a:t>“¿Quién soy yo para que vaya a Faraón, y saque de Egipto a los hijos de Israel?” </a:t>
            </a:r>
            <a:r>
              <a:rPr lang="es-CO" sz="3200" b="1" i="1" dirty="0"/>
              <a:t>Éxodo 3:11</a:t>
            </a:r>
            <a:r>
              <a:rPr lang="es-CO" sz="3200" dirty="0"/>
              <a:t>, Moisés ya estaba desinflado, humilde, Dócil y manso para que Dios hiciera la obra con él.</a:t>
            </a:r>
            <a:br>
              <a:rPr lang="es-CO" sz="3200" dirty="0"/>
            </a:b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394322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266928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Uno de los propósitos más importantes de la soledad es: que vuelvas a tu comunión con Jesús, </a:t>
            </a:r>
            <a:r>
              <a:rPr lang="es-CO" dirty="0" smtClean="0"/>
              <a:t>«</a:t>
            </a:r>
            <a:r>
              <a:rPr lang="es-CO" i="1" dirty="0" smtClean="0">
                <a:latin typeface="Agency FB" pitchFamily="34" charset="0"/>
              </a:rPr>
              <a:t>porque </a:t>
            </a:r>
            <a:r>
              <a:rPr lang="es-CO" i="1" dirty="0">
                <a:latin typeface="Agency FB" pitchFamily="34" charset="0"/>
              </a:rPr>
              <a:t>a esto has sido </a:t>
            </a:r>
            <a:r>
              <a:rPr lang="es-CO" i="1" dirty="0" smtClean="0">
                <a:latin typeface="Agency FB" pitchFamily="34" charset="0"/>
              </a:rPr>
              <a:t>llamado</a:t>
            </a:r>
            <a:r>
              <a:rPr lang="es-CO" dirty="0" smtClean="0"/>
              <a:t>» </a:t>
            </a:r>
            <a:r>
              <a:rPr lang="es-CO" dirty="0"/>
              <a:t>(véase </a:t>
            </a:r>
            <a:r>
              <a:rPr lang="es-CO" b="1" i="1" dirty="0" smtClean="0"/>
              <a:t>1Corintios </a:t>
            </a:r>
            <a:r>
              <a:rPr lang="es-CO" b="1" i="1" dirty="0"/>
              <a:t>1:9</a:t>
            </a:r>
            <a:r>
              <a:rPr lang="es-CO" dirty="0"/>
              <a:t>)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3528" y="3434167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Es </a:t>
            </a:r>
            <a:r>
              <a:rPr lang="es-CO" sz="3200" dirty="0"/>
              <a:t>necesario que recobremos la comunión con el señor, que le conozcamos que lo entendamos,</a:t>
            </a:r>
            <a:br>
              <a:rPr lang="es-CO" sz="3200" dirty="0"/>
            </a:br>
            <a:r>
              <a:rPr lang="es-CO" sz="3200" i="1" dirty="0"/>
              <a:t>“Mas alábese en esto el que se hubiere de alabar: en entenderme y conocerme, que yo soy el SEÑOR, que hago misericordia, juicio, y justicia en la tierra, porque estas cosas quiero, dijo el SEÑOR.” </a:t>
            </a:r>
            <a:r>
              <a:rPr lang="es-CO" sz="3200" b="1" i="1" dirty="0"/>
              <a:t>Jeremías 9:24</a:t>
            </a:r>
            <a:endParaRPr lang="es-CO" sz="3200" dirty="0"/>
          </a:p>
        </p:txBody>
      </p:sp>
      <p:pic>
        <p:nvPicPr>
          <p:cNvPr id="4098" name="Picture 2" descr="http://piensavida.com/wp-content/uploads/2012/01/pqc_art_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5667"/>
            <a:ext cx="3217962" cy="287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69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314325"/>
            <a:ext cx="8229600" cy="1143000"/>
          </a:xfrm>
        </p:spPr>
        <p:txBody>
          <a:bodyPr>
            <a:normAutofit/>
          </a:bodyPr>
          <a:lstStyle/>
          <a:p>
            <a:r>
              <a:rPr lang="es-CO" sz="4800" b="1" i="1" dirty="0"/>
              <a:t>¿Qué no Hacer en la soledad?</a:t>
            </a:r>
            <a:endParaRPr lang="es-CO" sz="4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0691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100" b="1" i="1" dirty="0" smtClean="0">
                <a:solidFill>
                  <a:srgbClr val="FF0000"/>
                </a:solidFill>
              </a:rPr>
              <a:t>Hay tres cosas </a:t>
            </a:r>
            <a:r>
              <a:rPr lang="es-CO" sz="3100" b="1" i="1" dirty="0">
                <a:solidFill>
                  <a:srgbClr val="FF0000"/>
                </a:solidFill>
              </a:rPr>
              <a:t>que NO DEBES HACER durante la soledad</a:t>
            </a:r>
            <a:r>
              <a:rPr lang="es-CO" sz="3100" b="1" i="1" dirty="0" smtClean="0">
                <a:solidFill>
                  <a:srgbClr val="FF0000"/>
                </a:solidFill>
              </a:rPr>
              <a:t>:</a:t>
            </a:r>
          </a:p>
          <a:p>
            <a:pPr marL="0" indent="0" algn="ctr">
              <a:buNone/>
            </a:pPr>
            <a:endParaRPr lang="es-CO" sz="3300" b="1" i="1" dirty="0" smtClean="0"/>
          </a:p>
          <a:p>
            <a:pPr marL="514350" indent="-514350" algn="ctr">
              <a:buAutoNum type="arabicPeriod"/>
            </a:pPr>
            <a:r>
              <a:rPr lang="es-CO" b="1" i="1" u="sng" dirty="0" smtClean="0"/>
              <a:t>Desesperarte</a:t>
            </a:r>
            <a:r>
              <a:rPr lang="es-CO" b="1" i="1" u="sng" dirty="0"/>
              <a:t>:</a:t>
            </a:r>
            <a:r>
              <a:rPr lang="es-CO" dirty="0"/>
              <a:t> </a:t>
            </a:r>
            <a:r>
              <a:rPr lang="es-CO" dirty="0" smtClean="0"/>
              <a:t>Durante </a:t>
            </a:r>
            <a:r>
              <a:rPr lang="es-CO" dirty="0"/>
              <a:t>la soledad no debes apresurarte a cometer decisiones por que decidirás mal, decidirás influenciado por tus propios sentimientos y emociones.</a:t>
            </a:r>
            <a:br>
              <a:rPr lang="es-CO" dirty="0"/>
            </a:br>
            <a:r>
              <a:rPr lang="es-CO" dirty="0"/>
              <a:t>Si estas esperando por una decisión, ten paciencia para que no escojas mal. Tu propia soledad te llevara a escoger la peor </a:t>
            </a:r>
            <a:r>
              <a:rPr lang="es-CO" dirty="0" smtClean="0"/>
              <a:t>novia o novio, </a:t>
            </a:r>
            <a:r>
              <a:rPr lang="es-CO" dirty="0"/>
              <a:t>el peor trabajo, la peor compañía,</a:t>
            </a:r>
            <a:br>
              <a:rPr lang="es-CO" dirty="0"/>
            </a:br>
            <a:endParaRPr lang="es-CO" dirty="0" smtClean="0"/>
          </a:p>
          <a:p>
            <a:pPr marL="0" indent="0" algn="ctr">
              <a:buNone/>
            </a:pPr>
            <a:r>
              <a:rPr lang="es-CO" i="1" dirty="0" smtClean="0"/>
              <a:t>Dios dice: “El </a:t>
            </a:r>
            <a:r>
              <a:rPr lang="es-CO" i="1" dirty="0"/>
              <a:t>alma sin ciencia no es buena, Y aquel que se apresura con los pies, peca.” </a:t>
            </a:r>
            <a:r>
              <a:rPr lang="es-CO" b="1" i="1" dirty="0"/>
              <a:t>Proverbios 19:2.</a:t>
            </a:r>
            <a:r>
              <a:rPr lang="es-CO" dirty="0"/>
              <a:t> Pon tus pies sobre la tierra y espera en el Señor, el te guiara y tu pie no tropezara en </a:t>
            </a:r>
            <a:r>
              <a:rPr lang="es-CO" dirty="0" smtClean="0"/>
              <a:t>piedra</a:t>
            </a:r>
            <a:r>
              <a:rPr lang="es-C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400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0"/>
            <a:ext cx="8712968" cy="6858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sz="5100" b="1" i="1" dirty="0" smtClean="0"/>
              <a:t>2</a:t>
            </a:r>
            <a:r>
              <a:rPr lang="es-CO" sz="4500" b="1" i="1" dirty="0" smtClean="0"/>
              <a:t>. </a:t>
            </a:r>
            <a:r>
              <a:rPr lang="es-CO" sz="5100" b="1" i="1" u="sng" dirty="0" smtClean="0"/>
              <a:t>Deprimirte</a:t>
            </a:r>
            <a:r>
              <a:rPr lang="es-CO" sz="5100" b="1" i="1" u="sng" dirty="0"/>
              <a:t>:</a:t>
            </a:r>
            <a:r>
              <a:rPr lang="es-CO" sz="4500" dirty="0"/>
              <a:t> </a:t>
            </a:r>
            <a:r>
              <a:rPr lang="es-CO" sz="4500" dirty="0" smtClean="0"/>
              <a:t> No </a:t>
            </a:r>
            <a:r>
              <a:rPr lang="es-CO" sz="4500" dirty="0"/>
              <a:t>te deprimas, no te pongas melancólico, no mires el álbum de los recuerdos ya que con esto te haces más daño, deja todo atrás, </a:t>
            </a:r>
            <a:r>
              <a:rPr lang="es-CO" sz="4500" i="1" dirty="0">
                <a:latin typeface="Agency FB" pitchFamily="34" charset="0"/>
              </a:rPr>
              <a:t>“pero una cosa hago: olvidando ciertamente lo que queda atrás, y extendiéndome a lo que está delante, prosigo a la meta, al premio del supremo llamamiento de Dios en Cristo Jesús</a:t>
            </a:r>
            <a:r>
              <a:rPr lang="es-CO" sz="4500" i="1" dirty="0"/>
              <a:t>.” </a:t>
            </a:r>
            <a:r>
              <a:rPr lang="es-CO" sz="4500" b="1" i="1" dirty="0"/>
              <a:t>Filipenses </a:t>
            </a:r>
            <a:r>
              <a:rPr lang="es-CO" sz="4500" b="1" i="1" dirty="0" smtClean="0"/>
              <a:t>3:13-14. </a:t>
            </a:r>
            <a:r>
              <a:rPr lang="es-CO" sz="4500" dirty="0" smtClean="0"/>
              <a:t>Ese era el método de Pablo.</a:t>
            </a:r>
            <a:r>
              <a:rPr lang="es-CO" sz="4500" dirty="0"/>
              <a:t/>
            </a:r>
            <a:br>
              <a:rPr lang="es-CO" sz="4500" dirty="0"/>
            </a:br>
            <a:endParaRPr lang="es-CO" sz="4500" dirty="0" smtClean="0"/>
          </a:p>
          <a:p>
            <a:pPr marL="0" indent="0" algn="ctr">
              <a:buNone/>
            </a:pPr>
            <a:r>
              <a:rPr lang="es-CO" sz="4500" dirty="0" smtClean="0"/>
              <a:t>El </a:t>
            </a:r>
            <a:r>
              <a:rPr lang="es-CO" sz="4500" dirty="0"/>
              <a:t>diablo te traerá recuerdos de tu pasado, lo que tuviste, lo que dejaste, lo que perdiste; no des cabida a todos esos pensamientos, si el diablo te gana la batalla en tu mente te abra ganado toda la batalla. No traigas esas cosas a tu </a:t>
            </a:r>
            <a:r>
              <a:rPr lang="es-CO" sz="4500" dirty="0" smtClean="0"/>
              <a:t>mente.</a:t>
            </a:r>
            <a:r>
              <a:rPr lang="es-CO" sz="4500" dirty="0"/>
              <a:t/>
            </a:r>
            <a:br>
              <a:rPr lang="es-CO" sz="4500" dirty="0"/>
            </a:br>
            <a:endParaRPr lang="es-CO" sz="4500" dirty="0" smtClean="0"/>
          </a:p>
          <a:p>
            <a:pPr marL="0" indent="0" algn="ctr">
              <a:buNone/>
            </a:pPr>
            <a:r>
              <a:rPr lang="es-CO" sz="4500" i="1" dirty="0" smtClean="0"/>
              <a:t>El apóstol Pablo te aconseja: “Por </a:t>
            </a:r>
            <a:r>
              <a:rPr lang="es-CO" sz="4500" i="1" dirty="0"/>
              <a:t>lo demás, hermanos, todo lo que es verdadero, todo lo honesto, todo lo justo, todo lo puro, todo lo amable, todo lo que es de buen nombre; si hay virtud alguna, si algo digno de alabanza, en esto pensad.” </a:t>
            </a:r>
            <a:r>
              <a:rPr lang="es-CO" sz="4500" b="1" i="1" dirty="0"/>
              <a:t>Filipenses </a:t>
            </a:r>
            <a:r>
              <a:rPr lang="es-CO" sz="4500" b="1" i="1" dirty="0" smtClean="0"/>
              <a:t>4:8.</a:t>
            </a:r>
            <a:endParaRPr lang="es-CO" sz="38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14992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402832" cy="6192688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s-CO" sz="3600" b="1" i="1" dirty="0" smtClean="0"/>
          </a:p>
          <a:p>
            <a:pPr marL="0" indent="0" algn="ctr">
              <a:buNone/>
            </a:pPr>
            <a:r>
              <a:rPr lang="es-CO" sz="3600" b="1" i="1" dirty="0" smtClean="0"/>
              <a:t>3.Abandonarte</a:t>
            </a:r>
            <a:r>
              <a:rPr lang="es-CO" sz="3600" b="1" i="1" dirty="0"/>
              <a:t>:</a:t>
            </a:r>
            <a:r>
              <a:rPr lang="es-CO" sz="3600" dirty="0"/>
              <a:t> </a:t>
            </a:r>
            <a:r>
              <a:rPr lang="es-CO" dirty="0"/>
              <a:t>no te descuides, ocúpate de tus necesidades físicas y espirituales, arréglate, ponte guapo o guapa, báñate, alégrate, no descuides tu salud, come </a:t>
            </a:r>
            <a:r>
              <a:rPr lang="es-CO" dirty="0" smtClean="0"/>
              <a:t>saludable</a:t>
            </a:r>
            <a:r>
              <a:rPr lang="es-CO" dirty="0" smtClean="0"/>
              <a:t>, ponte optimista. </a:t>
            </a:r>
            <a:endParaRPr lang="es-CO" sz="3600" dirty="0"/>
          </a:p>
        </p:txBody>
      </p:sp>
      <p:sp>
        <p:nvSpPr>
          <p:cNvPr id="4" name="AutoShape 2" descr="data:image/jpeg;base64,/9j/4AAQSkZJRgABAQAAAQABAAD/2wCEAAkGBxQTEhQUEhQUFBQUFRQUFBQUFBQQFBQVFRQWFhQUFBQYHCggGBolHRQUITEhJSkrLi4uFx8zODMsNygtLisBCgoKDg0OGhAQGiwkHCQsLCwsLCwsLCwsLCwsLCwsLCwsLCwsLCwsLCwsLCwsLCwsLCwsLCwsLCwsLC4sLDcsLP/AABEIAPsAyQMBIgACEQEDEQH/xAAcAAABBQEBAQAAAAAAAAAAAAAEAQIDBQYABwj/xABEEAABAwIDBAYFCgQFBQEAAAABAAIDBBESITEFQVFhBhMicYGRMlKhseEHFCNCYnKSwdHwgrKzwjM0U3PxFmODo9IV/8QAGgEAAgMBAQAAAAAAAAAAAAAAAQIAAwQFBv/EACoRAAICAgIBAwMDBQAAAAAAAAABAhEDIRIxQQQF8BMiUXGhwTJSgZHh/9oADAMBAAIRAxEAPwDM2SpAUqynSZy5ddcoBComkGaGRNK4XA3nTmoLJaLJoUNQ3JEN0VPtbb8ERwOcS4jRoLrX42TJWZ7SInjNROCArNtjIxtL8QuL9lBM2u8atBxHIXsW8hlY6jWybgxnliW73AC5IA4nIJWOBAIzBFwRvB3qjdUuMmbg4NF2i1w4nTIaHXM6Kd20pAA7DGWn6oJxDXInjlwUcGRZUWrgg50XHKHAEfWaHDuNv1Q87UqLHsCCLpwhrIqBMVpBrH2UjZEOpIwgBxDGSKXAooYrqaxCFidEbmKGSFFgrjGiNyKmSKyhdGraSNCyQqUPGVgAcQn9epHxqPqkBnFMNCVInBVl4lkyV+HOxPcLnvtvUoC4ogYK3aEZ+uP+MjdB1lb9JE9htbrAHetpl3Xaq/aUZe84WttcNDnYml3IG1t+hN8kPSz2bhdkGnO/1XaK+MV2Y8mRvRay7eeY3sBNzvOeV7kj96HdZU7QXb+I53IsCfD96p7tmkdomx3EE58wB+RKd82yuHDEODS2/e1WUU2A08e/cfveBFgURI3sgtcHEekxwt42B7sxbwXEEjJ1s7lhF2jm3lyTmjIeOd7j9QeXkoQYHA55gb2k4sPdvtz5ZjjNGGvjzJxt5g3B0PB3imthJBOEng4a/FMfCdbE8wLXG+43+/vRASQygG7bttlllYkZXHDX4q1pqrrG5izhrwI4jkqBjDxv47vcpY5HszaeVtyWSseEuLLghEQoWGUOaHDePbvCKhKpaNKaewmyLpo7oUKxomoEkGQQKV8KKp2Kd0KFFNlM6BIAQrY06jfTIpMDZXOF0PJEj5oLIVyJAJ0aZ1CNITcCmh1JgSULrLrKo2jwmyi4I5FKEqgKK7aEDeqccshvyJtuPP8AMBZiGSxxG/aJDuYOd+++fetbtOIuaGNFy9wbbjdJJ0HkuLEEb9yuhNJbMmWDcqRl31Bwgty3Ot6N7fWboQc89QkbWO5keqSTa/AlauLoVISL2tvHFaLZ3QOJpBcb2/T4JvqIr+nI87poHPubZfqiZdnkWv2b5E7uPvXqh2JAwWa0BVe09lMeNEn1R1hPO+oysDe28ZjLxQcl75ZeH6LT1OzQ04fhdUtRTtt47sj3KyMrK5RorstSbnuTutOXL9+KldGDyHJDygbk4gXRS9rgCfBXMKzUT/gtFSvuAeIBSTLcT8BzFaUCq2K02eVWWyNBStReBDUiOARMzI8CQwqcBOATJAK2aBV1TTrQPYg54EskMmZx8ZCYriSnUXzZV7LCisusuS2VZvESgJwCWyICXZ1uuZf6t3eIFv7lrYZwVjYDaVnNr/7Vq6KMZHzSye0LXYXG7PQ8lO4OtfLzTZXBtu0kNdHbPdxOvmihWCPBOZKFmfzU9dt2CMG72k8A4LPT9Kb+jCS3jY+9HgwckB7eFgXDMt3fBY+WpufctlLWMm3WPquyPgqKu2K113N7OvmrMc+OmV5MfLaKWZw3afv4KB4yTqgEG3BNI7J43/L/AIWkyEJK0Wy33Y3y9qrNnbCmnBcxoawGxkkcI2X4AnU9ys6CjkiuyQWN7gghzSLWu1wyIySSaosgmnZaMKs9nKrjVns5VlsujS0asAFXUhR7XpkZ2PATwFG1ymaEyANc1QvaisKje1RoiA3RJOo5InCusl4hswZC4BPslssx1BLJbLgEqhGDVNZ1Ra4MLznYAaZZk+ajb01IJDoyOFvzUu0ISWHD6QBt+Y9izNLsl0zHHFaQOGEOJDXN35jfn7FZFJ9mbI5J6NlRbWNRbDfuVD0lkkLsN3NA1AJHmrz5PtjvildjcHNLd1yLg7rjhdWO3dltleT+9UtU9D25RpnnNKSHHCx0jmgu42tmUdT9IZDuyHfbzWtg2F1LsUbczr2iP2EjdkFx7Qa1t72a21+/IJ3JPsVRkunoo2VRksd+qsQ2401V7HstrRkB5Kv2qA0CyrZajIbXoSHF1ri3kg6Ojxm59ELUTkFhBF7iyTo1A0twvANnuB4K1T+0zvGuYJFD1mGMvGCMWDCdL53t46pGwGPG36ocC3kfiPcrGLZQe9z2ggB1huBF+fL3Jm13tLrNNxfUb8LQPfdIuzS3UaB41ZUGqro0fRaqwzyWjQ070Q6eyBiOSiqpCApZnosYqrNWUEqxlNWdpaClqU0WLJF2HJHBBsqFKye6sFHkJE665AJglxSLrrGdUcuSBOUAOj1RTKcZACyghajYTl3ZIS0iQabLvYMdsTtwFh3lMqgBmdN6Bi2/FCCxxzyJG9U1X00BdZsTnDkL+JJVi6Fl2aeCsacvei7i17BZvYlQZS9zmFoIyuLEnkE6pr3tyIt7vNK20SlegzaE5bvWa2jWX11SV20HHJARtxZlKN0SszGads91nOHEgjxyTXPysoyL3F7XFrp0Vvst6+q+jyuWW3gAE2udO481maCpMmJx9Y2A0AsLAI2npiGvBJd2H2ub6g6IPZ9OGNA45nvVqSUbKpSk5UWUSPo9UBEjqTVAL6LyHRRVbMipafRPmbkoygzrYrPVxC4hCmPtI0NSRYWPNVYKSkrLqvqY8lDQEgqzkJxNRFOputVPHKpPnCdMSjN3XJEqynUHBLdNCddQhPApKt5ZZ245Hv8A37lBBqjp4scZaNdR3jMfp4qyrVGdy4yTAdo0rZo2iwLhoeAQdHsoxG7y1reJcNeSfVslMf0NrH0rkgjiPahqbYLTnLM4b+y23kXE+5CK0Xdlu7a0LBnMPAGyrnbY652GO7273WyHiVIKOmaOwxrj6ziZD5nLyRVO0WyAA7rKSpAplVtFuFw7s0KyXVTbUk7XFCNGSRIjZKZU+NyEc5F0LMWe5P0L2ywg+qVXmINJA3EjyNlZy5BET7Ef83FS25biIcLZtAyx33i9weCsgnKLrwJNpTV+SsjCMpdULGiac5pUSRfUuinkGSHpDki3aJjO+yre3NFMCilbmp4wkigsjlYh4I80a4KCMZovsCHOao7FEEJuFMAoEoXJFSdAcuSLroBJY3KxpnKocjKKRWQZnyxsfWRmN+JvoSel9l539x96Bn2U+QizhbmCtDG0OBBFwRYhVVdWGA4D3tOlxf8AYPxUnGtoGHJrix9H0eaNXEkcrBSV7Gsba/kqZ23jbgq+baJfqUtNlvKhHC5J4KGR6R8ygL0yiLY4Akq/oocLVXbOh3q6Yy+Q8LexLJjxXkmoKF08jY2auPgBvceQGa9TpqFjGCNoGBrcNjncb78b5qv6M7EFNHdw+mkHbPqDURj8+fcFdSmwsur6XFwjvtnK9Vl5ypdI8c6dQMo6prGH6ORmPBqY+0Rkd4yyvzQ9HIHWLTcFUPTfa/zqtmlbmwO6uP7kfZB7icTv4lXUFY+M3abcQdD3hVZMcZP7dFkMskqez06k0Ru5ZXZ/SiO3bDgeVnDv3K5p9uwP0kAP2gWe05Kh45fgPJEsrc1NGFE9wOYII4g3U8arS2FsR4QzdUU9C70JBROkShNuiQz11yaE5UnQOuuukXKEFKnpFBZEUyKEn0XFMVNWUTJm4ZG4hu3EHiCMwoKUo9ivXRhl2YvbHRjq2ufG8kNFy1wGK2+zhrbu3LMvlA4r1WdtwQdDkQvPtobOwyObwOR4jchJ0W49lW0k6BHU9LxSBlkbAVW2aIxDKOKy9F6EbBsBUyj/AGWn+ofy8+CzfQrYRqZe0Poo7F548GDmfcO5eq1JAAAsLCwA3DgtHpcPJ8mZ/V56XCP+QfFc3Wc+UHaxp6GZ7TZ7wImHeDIbFw5gYj4K/BXk/wAsO1MUsVODlGDI77zrtb5AO/EunN8YnOirZ5xZOYF1lNG1ZEXnRPzPgPZ8UU16rx6Tu8e4IprkyYrQbBUubm0kd2SKG1ZPXf8AiKqg5O6xNYKD3Vjt7nfiKidVu4nzKEL1HLLZByJQS+vc3RzvMpn/AOzJ67vxH9VUzS3UWNI5jcT0QJyaluuWdkWyRKCuuoChQFLAowUrSoBrRcUjlaRKlpXq3p3rTDowZFs6YKm2/swGnbMPSExjJ3YcAcPG5Pmruco3YEDKiKemfo4YxbI5jA8tO42w5806ipOhVJx2eUyAg56IujjL3BrRcuIaBzOQRdVRuZJJBMLSxGxIFhI0+hKzk4Z8jcblJRARNMhtjuWx30ba2N/f2gB4nUBUqFy4m1S+20ezdHdktpadkYsTbE9w+s86nu3DkAlmdcrx+i6bSUZaGEyRk3fG8kNtv6snQ92S9Q6PbahrYhLA640c05OY71Xjcf2F08Mo9I5mfFOO5eQt+Q5r556S1vXVU7zneRwG+7WnC23g0L33pNU/N6Som3xxPLN3bIwxj8RavnED2Jssr0V415Oa1PSXQdRWbm5niqG6LSZx7XePcpWlBUrCTcotpQTIPLlxeoyUl0bISByGqX7lKSo7jVBkI2Ut9Uvzcc02WoJ0UeNyW0E9DSFLdIsFHVsVLdIkQoNjwVxKZdKCpRGwyjkzV3TvWfp8iraCRXwMOVbDZnqrotsGLaFGxpt1kuF/NrwWAHlicD/Ap66tbGwvech5k7gOawtJXulr6aQ5XqYLAbm9a0Ae0+augt2Ut6o2O0+n8c9ZI2WljfFD1jYX5mQuabZnTC4jTQZHNUNRKZXGSQNa1vosYMLR3DeeaYdnBlQWZWLi4Xy1Ol1J0jaGlsTAQTq0kHxDt6qzqcnR2fb/AKOOPKS34+fyUG05utP2Rp8F6H0KopYgwxEtIAufW3kEaG5KzXRHYfXy3cPo4yNfrP4eC9j2PRhrSbb8vDRavTYuMbOf7hnU8hjvlY28TRx07m4XySNc+3olkQxZb/TMa8lW4+V2qxVjI90UI/FI4l3saxYa6eXZhj0cVEYW8FLdI5KxhgK66FY/NFBCyClNJSlMugQ4lRSlPJUWpQYRYY+KmyTbrroohurpAuKUBYDqDgusuCVCwjSFyVdZQhLE5WVM5VkTVVbd2nkY2Hk8j+X9VbjTboy5qSBeke1eufZp+jZk37R3v/Tl3p/QimD61jnZtga+d38AtH/7HRKkurPolV4KgNvZsjo2v5ta8Ot5hvktsaTRj7Nht2L5vURlxGLqi94IFgXOIAN/ulZSeqa+RzrgbgL3GZ3cFrNr1fzurLxhaSwtB0tGz1s+ZPiqHaELM8Iy3EjN3PkBqsqk55HJdHeliWLBGEv6vP8A09I6LbNDGsYBpmTxPE+K2McWgGgWZ6BzdbAx++2HxZ2SVrZHCNjneqC49wFyuk5KlR52aak0+z506b1XWV9U4G461zB/4rRZfgKoynSzF7i92ryXnvccR9pTbKhlgyybO7IqQtUfUOe5rGi7nkABI3SCiGCNE4V6fsnodTtha17OseR23EkHvbbRUG2uhEkZJic10ZPZDjhcOROhVUc0HoZxZjCmFHV9BJF/iMLeZ0Pc4ZIElWWhRjikBSOS3sgEcCu60KFxulwqWQ9AShIuCws6iJAkSLkAnJQU1cjQATalfgbZuTnb+A3nvWae66J2pPikdyOEeHxuhCVuxx4xObllykcrHorQiSV73Owshjklcd5wNJAA4khVpU2yXG7mi/abnbhdNKXFWHDB5JqK8sv+jU5dMcVyMDuyNXG4s3x/JO2k7tEHW/atoPshP2S0xOJGpYbHhc2JHPIoacdrxWH6lKkemjgblyn8+fOj1D5LJfoZGb2vxDue0fm0q76c1hjoKpwNj1L2g83jA32uCyvyZO+mc3c6K/4XC38xVl8sU+DZxbexkliZ34XdYf6a34JXiR573PHw9VJfmn+x4WSmF6cU2yhlG41regmze0ah/otuxnNxtc+Ay8VmKemxva29sTg3zNl6XUMZE0QxgBrBYc+J8Vm9ROlRZjVsmpdoP60AHfZWtbAJC4EkWw5gkWy8typdnMs8uOjcyo6/bGFz9LXbryCxRdF7RX1W2XwCQYWl8biLSNLmPA0c3dmFntpbVhqgcULIpNz4hhz+01aWPbjDlYIeejglNy0A+SsWSheJ5/VQvYbPaWnUXFrjiOKhuvUjQMkjEbmh7RkAcyO46hZHa/RB7CTCcTfUOTx3HRyvjmT7K3BmejCddNebG28ZEcEmAq8Q9CK4JCuCxs6aHhKU0FLdAIlklkqUIgMbVf4j/vu/mKYERtmPDM7mcXmL++6HBW6L0cySpsR+ivuhdOHOcS3ERfLQbrFx3AZrPyHJX/R+XBC7ibm27vdx0yCXLJKJq9FByyqi1mmxTOIIIaAwWFm2GdmjhclBSjtLtmuv3n23UNbJdxDTa3pO3N+KwpOUj0zlHFiVm5+TqotWtA9HqpGk8XdlwaPBpT/lyrOxSxcXSSfhaGj+oVT9C/8AO0gAIzcGt4NMb7ufzKT5a6i9ZFH/AKcAP43u/wDgLpYkljpHmfcZOXqOT/B56U2yS67EoYzusLcxqMweBC1WzNrde1oJtKLD4c1kJ3blpuhFAA59S/0YwQzm8/os2dJq2WY27NLtyt6lgjb6TiMX6LHVtW57ja5uSVbRxuqZ766n2FanYvR6Nmbhcm2u5ZFSL2ec45AMNjhJvpv79VNHJJzXptdsxhysPJU8+wwNAmeS+wIysG0JG7yrODpA4elmi37GHBDu2PyS2mEHq4qaodd0eB5+uzI+I0KD/wClGf67vwBXENEG6hTW5Jlka0mBwQKSm3Rc1LZCObZWuNF6nY4FLdMBXXS0PZIlCYnBQhSdJqbJsg3dl3vafePEKkJWu2nAZIntGtrjvFiB7FjgclpxO0Ys8alY6TRXVsLABwA9iqGNu5o4ke9WNdLhbzOirz7aR0fbajCc2E0s2RANsPpO4DgPtKXBmOzzYzh9uRAbJJsLZm+QOgvrI/8AIK+ihA5k5k7yf3uSOSgqOhihLPt9fPn7v8F10ROCsp95MmZ4ksc3yzVL8q0+LaUv2GxM8mB396uOizh88pr/AOoPPCbLK9PZse0Kp3/dI/AAz+1aPTtvG/1OZ7vFLPFL+3+WUJTbJFxcrDljGRlzw0C5JAA5nReg1sYiijp2fVAxc3H0j5rMdBaXHU4zpGC/x0b++S3dFR9ZIXuzWL1EtpF+NeSboxszB2iM7LQRty8AmQWw5CwGXinyPsVQgkcjFG6O6hdOSVNA5HRCAxX3KJ1JyR7slxejSJZUuo+ITfmIR85soetS0SyKekVXU0S08oVfUNC6EolMZszL6chMMSuZWBDPaFS4mmORlaWpQi3NCiISUWqQ1iyW2aYRyuA0d2x3O19t/YtdZZ/pSO1Gd9n+zDb3lWYtMqzq4lXR+mDuAJ9iSolxm/gByOg7z7lHHrbjYHuuiKMXOfC/iSc/YjkVOy/0rcsagvLLjY8Qa2x1OZ71ZDJV9CVYBY5O2elwxUYJIsOj/wDm6bh1zfzWO6RvvV1J41E39Ry3VGML6O2WKdt+dg6ywG1/8ef/AHpv6jl0sMeONHl/c8v1M/6Kv9NgSHq35W4ogoCc9ooyMCN98ndETDI8avfh8Gj9StvGwMbhGqznyfZUbbes/wDmV9Rm7s881zcj+5miPRYk2YPvN96FfcnVEu9D+Jv8yZI3NDwQaxgCmCS2alsjRCN4UJKneh5ESDZTdRdSpmqSygD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2" name="AutoShape 2" descr="data:image/jpeg;base64,/9j/4AAQSkZJRgABAQAAAQABAAD/2wCEAAkGBxQTEhQUExQUFRUVGBQaFRcYFxcWGBcYFxgXGBcYFxcYHCggGBwlHBcUITEhJSkrLi4uGB8zODMsNygtLisBCgoKDg0OGhAQFywcHBwsLCwsLCwsLCwsLCwsLCwsLCwsLCwsLCwsLCwsLCwsLCwsLCwsLCwsLCw3Nys3KywsK//AABEIAOEA4QMBIgACEQEDEQH/xAAcAAAABwEBAAAAAAAAAAAAAAAAAgMEBQYHAQj/xABAEAABAwEEBggEBQQBAwUAAAABAAIRAwQSITEFBkFRYXETIoGRobHB8AcjMtFCUmJy4RQzgpJTFSTxFjRzorL/xAAZAQADAQEBAAAAAAAAAAAAAAABAgMEAAX/xAAjEQACAgMBAQABBQEAAAAAAAAAAQIRAyExEkEyBBMiUXFC/9oADAMBAAIRAxEAPwB1oKzwxqmNiZ6K+gKQLVsl0worOsdI3Gu4+cqvuarNp6oHsLR+EhV6qxVg9AY1eE+1bPzhyPomdRONXnfPbHH0TS4cumi0BglmhJUBglmCVkLHZWWfEjW9lUPslMXgCLz9l5pybvghXXXO31Kdne6kWgjNxxu8uKwSs8kkkzO1CTpDQVnSc+QSrB1XHgffh5JIe/feu0jmOamVO2bdy9+KUoTAJ/CR3TtTUOgpecZG2PsQgmc0BrDB3tMH0+3aErcxAGTgSO4yiOMOd+oR24EHvAxTlrZukbjwggk9syB2onMbURMt2g4eOXgpGzsluGeOG6M/umD2xdcOE9hgHnkpSyAmCD1hLhH4t8cfe1FCss2qut1ShDHgvozEZuYdwO0YZLQHgPAr0DIIkgbRy3rImMg3hHWGXD12eC0PUG3g0+jPIcxJIjZvHAcEyYrjZZaNcPZeHbwVNtuL3cyrFpEmg6+MabvqG7iq1VznfirQRJkda2p5q1Z5qF25IWoqf1Wsvyyd5KeTpCpbJljUYtQN4ZiRwRmGVAoMrbSkSMxiq9pmLzeStj2qp6VPzIOQVIiyI6eK6nENQVLFLVos9RvJO7bVusJ7kz0N/bC4359T9DfEqbWwIj7RTLaF45uPgoas5WPWh0U2jiI7iqtVqhUhsDEqpSmrrvnt7U3fUTvVlgNccj6J5cORotnxCXuzySFlx5J2FkZUpXxPpRZQYwDhG6YOewrF3NJJWyfF20Btlpt/EamHABpn0WQNZgSdqSZSARjMu5d6MjHb7yT6hQG3b/JSr7PM++R8klD2RtRnDj/IXaYx3g59u3zKeGjMncUX+kJa6M248SNq4NnHWeW/qaet+0jPyHaE5srcAD+EjuMY4cZPYELAy/IAEx/9Th4EtStnYegvxk4NPIiPXyRQBs6l1f2uIPInLvGaXszMwDBbJb4SE4dSBkf8rBG68CT4yj2GgSGyMjPYDB80wCQsNHpKZIHWacAYzOY7YPaFL6v0zTLy2QWkPaN4Zj3xI/ySmjrE1lVzdjhLTsJGDh4AjmOKmrPZWl5kYtkOG8EEAxugylbGSLFpOHUXHAgt8wqNUd0ZunEbCrnbMLL/AINHkqfbGg81qx8Ms+jOurtoCiBSZxEqiuMmOxaPoynFNo3ALsh0BUtRDSTotRIURxo4KpaSbNYq41qaqVf+48nYVSAJDPokEvKCcHkf0q5uNptzdCsFjs4Y0AKuavMvVJ3BWxCQiKzrScWhVevQxwVl1oPzG8lCPYqQ4BjBtGFKas0prdnqEyrCAn+rH97s+yMuARoFEI1aqGiT/wCUmx4AxQ6G84OOQyHqVmZUzb4q1nFtC9hJeQOAEdqzxrFp3xio9Wzu4vHhKzizsSSKR4L0sCOIHjEKQoDbs9hMWtm6BicP49FM2eldbxKRsokMqNmgcZPhilbNRh4JxGTv2nA+BKfMYeK4aRGISWOokXVoGjUJGIaXAxtado7MU9FiwqM2O63MzII5iOzkntWhfxA2AEcvRKts7mkQJhou8siDyvdyMWc4jGroz5dOMS1hI5h0jvA8FOaF0SHdbaCDugECcdmOfNKijdNOpsdIjdPVdhwJ7pU7oy0MY8gYzOEeW/aI4IOQyhsb1GMu3YhzATHIwQTswA8E6sMvJcPw3Z23hIEjgW4xxCjLY13T1aWN5pF2MZB24ZzgpDUxruiql4dg0sGGeDrszw8wh6s7zRI6YfFFo3wqhaHYqy6wEtFNs5D0AVZtRW7GtGGfRrQxe39w81pdkGA5LPtDU5rM/cPBaLRahk6dAOQiwlIRXKQ4hUVOrDrv5q4Wkw0ncCqXaHlpneFTGLILCCS6c7l1NQpYNXaMMnaVNVHwPJRuhf7bVI3dvchLoEVLWMnpROcBMQQnmsBms7hHko8uwVVwUStNQZFL6AfFWeHqE1qDDFP9Vqc1TwGCL4ci72OiT1n4nYNjf5TyUSjklllZZGMaz6bfbXOaSYpklrIAaAOr381X6LS3DIypzTujv6a1WppE4tLf2v632TKzg1brgI6105kYYzPI+CipP6aZRVWh7RsYaAeCaWvS1RhhlPDecSeUFT1anAVf0pabruqJOAAAJPvausFCtk1la6G1GxxxB7lZbC6m+MQQciqDabUS2XUweYII45J1YbS5jWvZea0naQWzh1SRkcoBXPYU6NQoaCmCzGU9qavYDe3Lfu8ie8qC1U1hkgE47p8eH8rRtHWptTKD4qLVGhO0QFm1Yv03U3Dqum6drHbCO1DReo9RtUPc/ANaMNrhmeREq3VrdTp4E48M1XdIa5VxUDLLZKlYbXkljRvguADu9cl8A5fSZo6vgWt9pOZptZd4gyXduXYmukGgP6NohucDCccUg6ppGq28BTpHHql17LL6T2JpZLTVd17QLtQAMIGUt+ogcVSMNk5z0Qmsr/mAbgq5ajJUxpqpeqv97FB2gLfDhgkO9An5zefgtAovVJ1XoE1JGxXX+mB2n07gkydGjwVNUbMeSRc5/wCUd6Vs5GQEbwlHBSGIrSV+46boEY5yq1aRiOXqrTph0UzxhVWuZAPH0CrDgrEro4ILl0oJxSy6HPy28lIyovQDppNUjaKoaJPZG1I+gKjrAfmns8lGlykdL3i+84QTs4bFFOaVaPBTlZ+ClNUmfMPJQ5aTsU5qpN4xCEuHLpd6SXamVMnaR3JxTB2u8Fnoqih/EvRl6rTqbKjLjjlF12fHAqK0FQAbd2NwB3jOT3+C0PT2iBaaYZJDmm812wGIM8CqpS1frWbr1TTh+Aawk5YzJAUZLZqhNONMj7e1Qn9JfJIzxOGPlmpzSJUTQeWvlKMiasGrFQ4vpNeP0mZUhbdX6BoGm+jUAxgDCCd0HerBqzb77RJUtpa1NbTcXEAAHE7FP2y/hGFjQ9elUJph90GBJxxwErcdQ7C9tEF7nSdnZxWVaP0sXVahbJa53V4wYkeK2/QEmk0nOFzEVJDDWezvuHoiGuOEmJjbE4DBUbV/VasbbUdaiK1FwF0uqvlhwmA0icJHcdi1W1UGvBDhM945JpR0Zc+lxI4gHxRi6Okk0RGh9FPpVXRUJo/hBJJjZJOZGOO0ZpO0wLzsJ6xnmSfVWC09Vjt8HyVV0pVim7l/CpiW7I53pIptodLnHeSoy0AypIDNR9omVuRiZY9TaODjvKtjFXtVBFIc1YQoz6Ujw5Up7RmgHSjkojxBnv8AukCRmnv7faq3Wb1Af1HyVk08eoOYVeqummD+s+QVYCsQlBcvhdVRR3oq3dHTIAvOJ6o3qdsljP1VDeee5vABQ2rNAOJqHZg1WZTk9gSKhrBjWI4BRThAxUnpsf8AcO5DyUVaGTmqRFEwdqmNVj1zyUKGqa1WbFQ8l0uHLpcmMTliJSCWAWYqgwCitaG/JB/K8eIIUsqrrZpSags4OAF93YYHmlfBo9KzpY4KAqvk8lNW7EJhZbLedG848AFGzUiR0PpgUGXnmAPcDeoLWHWSrazdxbTxhoMT+77Jlbn9LUiYYJgbh90sKDcmkcEqjZRyfCY0fXplrA2AG5RgRsiFsuqb5otxkRgsZ0XqlXqkPYRG8Y+XktX1Q0TUosAdUwE9WF0qGXNklpzSPQOpPP0udcd24g948VJUbReEg4Rgo7WXR3TWZ7B9USw7nNxae8KO1TtL3UReBkSOUEpLpjUnEmdJ1oYeOA7c1TdYHfL5lWLSdSXBu7PmfYVX1kfDBzWvCqMOaVyK4Dgo+u+VIOdgo2qFrRmZd9WaUUW96m5UbocRSZ+0eQUkFCXR1wM0rrkUIFyUYhtN1AGhp34cQoerRigD+oqb0/SlgO0H0Ki87P8A5qkeCsibqCcXUFSxSR1V+hw3O9ArCq/qszqOO93orApS6cuFU0zS+e7kFEWhqmtK1B0ruQUPWM5q0eCCFMKX1bwrEcFFMCkdBuiu3iCulw5dL3RSwSNLYkNL6VpWak6rWeGtAO0S4gTdaNrjuWYshzarWyk2/Uc1jRhJO05AbSTuGJWeacYW26q45Pptu9j3XvNveq1o3S1XSWlKT6hPRsdfZTmWsa36QBlemMc1fdYrB0rQWmHtxafMHgUslaHTUJKytVvNOdBULzzwa5RwqmS1whwzB94jipTV2sGvqT/xv8hCzyTNUWZ7payuIddEgRIGOEnHxRtF6Rui5UZeaYEtgPGI28APFT+hxiHkTLoPIiCPNWK2anUXVD0bSwODHsc04XZ6zXNIzBkdoKLRqwwUxbVixUDecy11aBu9UPcG47uuIcFYtI6z0rECHaRpPcA3qFoquknHCkQQIB7VSNO6JqMpyXEX3llNrmgPeSYbBGQgSeRUHob4f1a1t6AYU2Y1akfS3YP3HYOMrmkHLHzKovRrWreuNS12TpqlMML3llMCeucpE7J8irNZKQpU/eJUbZtDtbUoU6bYp2dgDWj8xjHnhM8USy6ZZaS+4SDSc5j2HBzC0kYjjEgoQj6Zmyz8rQariZOZVb1nGQ5qzuCq+s7+s0cCtkOmBlfdMJrVb5p84phVPmrk2aBoynFNgGwBPmplooSxvIeSfhqzvpRBXYIspVzUUtQCRemD1O0KKYz/ALY8HT5KY0wz5Z7FGtcP6Z/P7J48AyJhBJXiuqghK6qnqHn9lYFAaq/2yeJU6py6cuFW0q2KzuKjntUprFhUB3hQzqirHggZyc6JddrMO/BV/SGnqVLN1535W495yCrOkNZ6r/oPRjZdwd/t9oQlNJUUjjk9mqaz6+0bIDTZ82v+UHqM/e7fwGO+Fk+ntPVrW+/XfeIwaAAGsGcNaMvNRF9cLlA0pRiWn4f2i5aHO4Dulaw+oCJGIIwWI6tWm5Xbxkeq1PRNs/Adv0/ZOlozZfyENMWQPxycPpPvYoWlWLH44HI7lZ7bZnkSBPa2e6ZVV0o6Djg7MA4E8pSTgmh8U2nQlo/AupuwOzkf5laJqzphpY2nUgOyMjA4b9mRVd0LYaVuotIgVqZ5XmEDDsx71P2TVB4gtqmMJwB8e0rK3Wj0ccvJYK+j6NV7H3WE05FNxvOuk4TdmCcMyMlKaMsbKTTcGZJcTm5x2k+9yb6M0GWZvLuYhSNWtTZF9waPTsXdDKaoe6Ms8AuOZKxz4ldJo3SjbVRgNtLQ57dji2G1Gu5ww85Wsu1gpCA0g/5AAYe+KyP40aXbaX0KdMg9GxzznEvMAA4QYbMHeFbGmmZ79MntF692Ot1S51F35aoAB/a8EgjnB4JvrA8OqgggiMCMQeRWNU3SMdmB5b08sWkX0cGOIA2bD/iVoSFeC+GgVgEweyFHWXWRro6QQd4y7intDSFIkdfDfdd6CVRMzywzXw0nQ1KKTB+kKQhR2iNJUKgAp1WOIAwBh3+pg+ClCFnYaa6ERUdccEAEdpcfLPYoFrvkP/cPRTumv7RjgoOztLqFTgZ7oTx4BkXeXVyUFcQktUndQjcfMKT0npqz0B86tTYfylwvHkwYnuWNWnW20OBbTcaTDsb9R5vz3ZKEcZMkyTmTiTzO1Re3ZaOF/S/60a80XuHQsc+PxO6o7BiT2wqXpHT1argXED8reqPDPtKYuGxJ1GECUspNIvHFFfBMulclANRYUbC9hwV2UmF0lGxBRlQgggwQQRzC0Ohbw6j0jTHVJBBxB/grN5Vk1etHyKrd0nlI/g9yeEvhPJG1ZcdVtYalU1LzWBoPVN3qtwkuLRF+SR6KR1h0ayvQcXVGktBcCKbGUwBJxOZJymQMMpBUBqNDGE4dYnjtJy5RzCuX/Sm1KbmOBLXAkNBMTHA4jGdoRT/sDMn0Fp2pZaktlzZnAwR+0+i1jRPxSshZFRzmO29Rwx7JBVVtHw5eaTjSvGoCIp5giQDJMFsYnLGFBW7VS20ATUplo34Ed8IftRkU/daNIt3xhs1Nh6FtSu/YACxva4jDsBWZaZ1ltVsrOrVX3Zwa0EhrG5gNHbnmUzo2RjgA11x+0HI8jHuE00lYnU/xTGBOxNHF43Vglk9aJZlsddMvce0x2+96RtdSYk7B5fdR1gccAcifLE+Hkl7VUkmVS9D4I02xMjHDbt4oCpOBwjI+QRTORzwI99662k48Ad6U0UGK7TfjuStKgN947BkER7Z7zkmKJDqjaSMbxBEYiZngVK6K1qtFGs6p0tSpiCWve5wc0gSCCTGWezBQTHAcU3e6HA5ZhKxZxT6ej7Ba21adOqz6ajQ5vIhOCqP8JNIGpZX0iZ6Gobv7Hi8B/tf71eCkZ58406I7TDfllRehxep1Bz8lLaXb8pyitXz9fNFcEZX+jQVh/ohuQR9sHkwJrYkc0DglauZSQK5m9JDWrKlaLrzeEev8phUZKPo6rBunIpIupf6dxijqDUjUpRknlY4wNnnsRRRwElO4pnUMnU9yRcFIOZsSbmAkqcoAoatokp1o6s5jiB+MXfEEeXiu0nxgnDDBa4QYIPcioA8WXvUqyzSggzexE5EEwRxE9oWg6Js1RxhgBA3EAZyZBxGMlNdRtWTVs9OregVeuHTMteZuluWG45QtFsFgbTaGiTxJJJ70HJIhRG6Csr21H3gAwgXI3jFxjtjsU1a7IyoxzHgFrgQQdxSPTfPDBsZPef48U+U22Mkjz18R/h1UspdXoy6jex/M0Hb3qkB8txxjtXrO22ZtVjqbwC1wIIOOa81ae0B0T6jMQQSJGG3gtWKbaIzSTKrTqC8cP4GZ74QDj4rpo9G4jH/z78V2nnKVts24UvItSwOGGHNLivOeI4e9yKKQ9++aPRptyIx5mOXJMkaEqEnNAM711zZA4knyCc1acDCOQ+yb1al1o5Ze+K4ahs4Z+96TqiWz+Ug/fzQfVQpnCN4hKxHwfaPt9WibzKjmEHNpgmdh38its1J0s+02OnUqYvl7HHKSwxPMiJWEUWSA45ACeeSm9VNaa1jeLvWpOI6SmZgicSNzgJxQZHLD1HRt2kx8t3JQerxxeOSmLRVbUo36bg5rmy0jEEdihNBmKhG8IrjML6TlxBdhBTCeb70ojnR2oA59iJKazYdlIVd6XlJPCSQXwkLK68ydozRy0EfZR9hqw6Dk6AfRSRHvtVYStHRehsWwdqb1AQU4ecUm9+8ISOE6eadMKajcj0nQhF0A9B/ArS3S2J9AmXWd+AP5KnWb2SHDsWlSvOPwe05/TaRaxxhlpHRH90zTM/uw/wAl6IeVOS2SmqZH2cH+qk/iafAKZLkyfSh9N0bSO8H7J2/elfQLSGtSrDo71jOs4vWitOx7v4WtVKkmZzWS6xn51U73FaMSozzdmX6Td86rwcR3CPRIMeQULVVvVHne9573JOUH0349JC7a+1LCth6plCOCF1llIdGrh7xTe01ZJ4I9AS7vJ7EgWHag2FthQEvSPv37zSLQjsHue1AAYHNu4+a6c1yn9R7ChXbj4nhu9EyYFw0L4b6zhn/a1SAx7iabiRDHHNp4EyeZVnsGFYDmFi9F25XPVPWZlOG13nquF0w53ViDJGweqZGXNiv+SNWlBMv+oU/+Vn+wXUnkz1L+jzqX+SI0or3otJyn62a7FCV0ORHlEY5c3sN7O1ApOyV7zeIzTB0ItCpdPnyRjLywcZIV80jckpd0GNu733ohPh6Yq3Rhu9Efngly2UkRCm0Ac0KxaWuaYc0tLeBaQQe+F6s1O00222SjaG/jEPG1r2kte09oPZBXktq174D6zXKrrE89WrL6P/yD629ox/xKEtqxZK0bhV2cx9vVC0HAolqy7W+DgSi2l+CmukZPRBmvAPBZLrXa7oqv3Bx84WgaQthAcOayXXu0RTLfzuaOwG8fILUtKzPH+UkikB+/FGGX8IoHgjAxtUj0loNCO0IjSlJRKIOMiRtwzjdOKJO/H3vRn7t3mcf4RPfvuRCKN2bE3JSoqRln7ySJJlK2AXY2T2BJvdifE/ZJV65BgbgD3IlOriNp3IevhP1sdHjIHieaHTA4GQ3aBn/K4WziXNHOfQJPAbZ5YDxx8E1tDM0D/wBW2P8A46n+g+6CoN8bj3j7ILvYlDAnBFaUd6TUCbFSkwugri5nMPKK4rq4QuCx5ZK0i6ez7JZz/fvmoxphP6T7w8+5VhK9HJhwUlVR3JCqSnkELeT/AEXbnUKtOsw9ak9r2/4kOjkYI7So2Us12Cmn8OPYNnt7K1FtamZZUYHNPAiVzSNaAe1ZX8EtZr9nq2Ko6XUg59GTj0ZHWYN912PJ3BaBrBaIpEzs810VszZdFRtVpvOqcGwFkeu1pvVmt2NBJ5kx5BaP0kEjeD91kusVcOtNTcDd/wBR95V8jqJLArnYyA9++xBq6BxQDgonoI60pRrpPikQUfLtXDpit9Juci31wGVzY1h5XWjrRxScozzDSewcz7K74K3oZ1Kkknej0QPeaQXQVJPdkEx+H7o8yiEym7KiOXqvqynoWXEhfXEvpAsTcVxArimTOroKKurjgwK6ioIhOkLtKoWlFXF3DiQmYIySbwkrNWjA5FLVArqXpBG5CVolcIRRml4ziV1f0s6yWmnXZMsOI/M0gte3taSO5b5p3SzH2enUaZY+kx7eILRC85FXPVDS5qUv6Z5wpy6kf0n6m9hg9pTR1Ijni3G0WK3aQAF4DBoJOEZAnDwWUdIXEk5uJJ5kyrxrXaejoOaDJeQ0TJOOJ7AAe9UQBHK90D9OtNirn+qDM0VAqZqDjGAjPdK43In3x8PNEldYUGvIwRAlAEUGwfyr3qlqOy22J9RziyoXkUX5tF0QQ5u0T24KjNIAK37VSxdBY7PTiCKYLv3P67vFxTVohlk0jBNP6CrWOp0ddt12bSMWuG9p2hRa9M6X0fStFI0qzQ9h2HMH8zT+E8Qsa1t1FqWWalKatHEzheYP1gZj9Q7gpSg0JGaZTAUYVCiuC4lHD30ERBdYbYCuIIIAAuhBBccdQQQRCBcKCCBwE9OQ5IIKmM5BdiKft5IIJmEO309FJasf+4Z/l/8AkoII/wDSBP8ABkprz9NP9x8lVNiCC7L+ZP8AT/ggw+k9i4ckEEhcU/COZ9FxqCC4KAPt5lKBBBMgs476SvSdH6W/tb5LqCYzZ/gnWyTc/SUEEz4QXTzjbvrf+93mU3QQWU1AQQQXH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hombre.starmedia.com/imagenes/2013/02/Arr%C3%A9glate-bien-como-objeto-inteligente-1-300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833" y="3200157"/>
            <a:ext cx="1906029" cy="152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.youtube.com/vi/YfvqIb07KgM/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200157"/>
            <a:ext cx="1678595" cy="152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devocionaldiario.com/wp-content/uploads/2009/05/clamar-a-dios-300x2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114" y="476672"/>
            <a:ext cx="382777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102833" y="4941168"/>
            <a:ext cx="38120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 smtClean="0">
                <a:solidFill>
                  <a:srgbClr val="FF0000"/>
                </a:solidFill>
              </a:rPr>
              <a:t>Lo más importante es alimentar tu vida espiritual, y </a:t>
            </a:r>
            <a:r>
              <a:rPr lang="es-CO" sz="2400" i="1" dirty="0">
                <a:solidFill>
                  <a:srgbClr val="FF0000"/>
                </a:solidFill>
              </a:rPr>
              <a:t>veras que pronto tendrás a alguien a tu lado.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dirty="0" smtClean="0"/>
              <a:t>¿</a:t>
            </a:r>
            <a:r>
              <a:rPr lang="es-CO" b="1" dirty="0"/>
              <a:t>Qué debo de hacer en la Soledad?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4600" b="1" i="1" dirty="0" smtClean="0">
                <a:solidFill>
                  <a:srgbClr val="FF0000"/>
                </a:solidFill>
              </a:rPr>
              <a:t>He aquí cinco consejos extraídos de la Palabra de Dios:</a:t>
            </a:r>
          </a:p>
          <a:p>
            <a:pPr marL="0" indent="0">
              <a:buNone/>
            </a:pPr>
            <a:r>
              <a:rPr lang="es-CO" sz="5100" b="1" i="1" dirty="0" smtClean="0">
                <a:solidFill>
                  <a:srgbClr val="FF0000"/>
                </a:solidFill>
              </a:rPr>
              <a:t>1</a:t>
            </a:r>
            <a:r>
              <a:rPr lang="es-CO" sz="4000" b="1" i="1" dirty="0" smtClean="0"/>
              <a:t>.</a:t>
            </a:r>
            <a:r>
              <a:rPr lang="es-CO" sz="4000" b="1" i="1" u="sng" dirty="0" smtClean="0"/>
              <a:t>Clamar </a:t>
            </a:r>
            <a:r>
              <a:rPr lang="es-CO" sz="4000" b="1" i="1" u="sng" dirty="0"/>
              <a:t>a Dios:</a:t>
            </a:r>
            <a:r>
              <a:rPr lang="es-CO" sz="4000" dirty="0"/>
              <a:t> </a:t>
            </a:r>
            <a:r>
              <a:rPr lang="es-CO" sz="4000" dirty="0" smtClean="0"/>
              <a:t>En </a:t>
            </a:r>
            <a:r>
              <a:rPr lang="es-CO" sz="4000" dirty="0"/>
              <a:t>tu soledad, clámale a Dios, derrámate en su presencia, </a:t>
            </a:r>
            <a:r>
              <a:rPr lang="es-CO" sz="4000" dirty="0" smtClean="0"/>
              <a:t>El </a:t>
            </a:r>
            <a:r>
              <a:rPr lang="es-CO" sz="4000" dirty="0"/>
              <a:t>te oye y no te dejará. </a:t>
            </a:r>
            <a:r>
              <a:rPr lang="es-CO" sz="4000" i="1" dirty="0"/>
              <a:t>“En el día de mi angustia te llamaré, Porque tú me respondes.” </a:t>
            </a:r>
            <a:r>
              <a:rPr lang="es-CO" sz="4000" b="1" i="1" dirty="0"/>
              <a:t>Salmos 86:7</a:t>
            </a:r>
            <a:r>
              <a:rPr lang="es-CO" sz="4000" i="1" dirty="0"/>
              <a:t>"Mas yo a ti he clamado, oh Jehová, Y de mañana mi oración se presentará delante de ti." </a:t>
            </a:r>
            <a:r>
              <a:rPr lang="es-CO" sz="4000" b="1" i="1" dirty="0"/>
              <a:t>Salmos </a:t>
            </a:r>
            <a:r>
              <a:rPr lang="es-CO" sz="4000" b="1" i="1" dirty="0" smtClean="0"/>
              <a:t>88:13</a:t>
            </a:r>
            <a:endParaRPr lang="es-CO" sz="4000" b="1" dirty="0"/>
          </a:p>
          <a:p>
            <a:pPr marL="0" indent="0">
              <a:buNone/>
            </a:pPr>
            <a:r>
              <a:rPr lang="es-CO" sz="4000" dirty="0" smtClean="0"/>
              <a:t>Cuando </a:t>
            </a:r>
            <a:r>
              <a:rPr lang="es-CO" sz="4000" dirty="0"/>
              <a:t>tú le clamas a </a:t>
            </a:r>
            <a:r>
              <a:rPr lang="es-CO" sz="4000" dirty="0" smtClean="0"/>
              <a:t>Él</a:t>
            </a:r>
            <a:r>
              <a:rPr lang="es-CO" sz="4000" dirty="0"/>
              <a:t>, te escucha; y responde a tu </a:t>
            </a:r>
            <a:r>
              <a:rPr lang="es-CO" sz="4000" dirty="0" smtClean="0"/>
              <a:t>clamor</a:t>
            </a:r>
            <a:r>
              <a:rPr lang="es-CO" sz="4000" dirty="0"/>
              <a:t> </a:t>
            </a:r>
            <a:r>
              <a:rPr lang="es-CO" sz="4000" i="1" dirty="0" smtClean="0"/>
              <a:t>“Porque </a:t>
            </a:r>
            <a:r>
              <a:rPr lang="es-CO" sz="4000" i="1" dirty="0"/>
              <a:t>no menospreció ni abominó la aflicción del afligido, Ni de él escondió su rostro; Sino que cuando clamó a él, le oyó.” </a:t>
            </a:r>
            <a:r>
              <a:rPr lang="es-CO" sz="4000" b="1" i="1" dirty="0"/>
              <a:t>Salmos </a:t>
            </a:r>
            <a:r>
              <a:rPr lang="es-CO" sz="4000" b="1" i="1" dirty="0" smtClean="0"/>
              <a:t>22:24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5313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600" b="1" i="1" dirty="0" smtClean="0">
                <a:solidFill>
                  <a:srgbClr val="FF0000"/>
                </a:solidFill>
              </a:rPr>
              <a:t>2</a:t>
            </a:r>
            <a:r>
              <a:rPr lang="es-CO" b="1" i="1" dirty="0" smtClean="0"/>
              <a:t>.</a:t>
            </a:r>
            <a:r>
              <a:rPr lang="es-CO" b="1" i="1" u="sng" dirty="0" smtClean="0"/>
              <a:t>Arrepentirte</a:t>
            </a:r>
            <a:r>
              <a:rPr lang="es-CO" b="1" i="1" u="sng" dirty="0"/>
              <a:t>:</a:t>
            </a:r>
            <a:r>
              <a:rPr lang="es-CO" dirty="0"/>
              <a:t> </a:t>
            </a:r>
            <a:r>
              <a:rPr lang="es-CO" dirty="0" smtClean="0"/>
              <a:t>La </a:t>
            </a:r>
            <a:r>
              <a:rPr lang="es-CO" dirty="0"/>
              <a:t>soledad es un momento perfecto para examinarte a la luz de la biblia, ver tus errores, reconocerlos y arrepentirte de ellos (</a:t>
            </a:r>
            <a:r>
              <a:rPr lang="es-CO" i="1" dirty="0"/>
              <a:t>Gr </a:t>
            </a:r>
            <a:r>
              <a:rPr lang="es-CO" i="1" dirty="0" smtClean="0"/>
              <a:t>Methanoea; que quiere decir: «cambiar </a:t>
            </a:r>
            <a:r>
              <a:rPr lang="es-CO" i="1" dirty="0"/>
              <a:t>tu manera de pensar con respecto a algo/ volverte de tu </a:t>
            </a:r>
            <a:r>
              <a:rPr lang="es-CO" i="1" dirty="0" smtClean="0"/>
              <a:t>decisión»</a:t>
            </a:r>
            <a:r>
              <a:rPr lang="es-CO" dirty="0" smtClean="0"/>
              <a:t>). </a:t>
            </a:r>
          </a:p>
          <a:p>
            <a:pPr marL="0" indent="0">
              <a:buNone/>
            </a:pPr>
            <a:r>
              <a:rPr lang="es-CO" dirty="0"/>
              <a:t>E</a:t>
            </a:r>
            <a:r>
              <a:rPr lang="es-CO" dirty="0" smtClean="0"/>
              <a:t>ste </a:t>
            </a:r>
            <a:r>
              <a:rPr lang="es-CO" dirty="0"/>
              <a:t>es el momento cuando debes pedirle a Dios que te examine así como lo hacía David, </a:t>
            </a:r>
            <a:r>
              <a:rPr lang="es-CO" i="1" dirty="0"/>
              <a:t>“Examíname, oh Dios, y conoce mi corazón; Pruébame y conoce mis pensamientos; Y ve si hay en mí camino de perversidad, Y guíame en el camino eterno</a:t>
            </a:r>
            <a:r>
              <a:rPr lang="es-CO" i="1" dirty="0" smtClean="0"/>
              <a:t>. ”</a:t>
            </a:r>
            <a:r>
              <a:rPr lang="es-CO" b="1" i="1" dirty="0"/>
              <a:t>Salmos 139:23-24</a:t>
            </a:r>
            <a:r>
              <a:rPr lang="es-CO" i="1" dirty="0"/>
              <a:t> 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9841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33670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400" b="1" i="1" dirty="0" smtClean="0">
                <a:solidFill>
                  <a:srgbClr val="FF0000"/>
                </a:solidFill>
              </a:rPr>
              <a:t>3</a:t>
            </a:r>
            <a:r>
              <a:rPr lang="es-CO" b="1" i="1" dirty="0" smtClean="0"/>
              <a:t>.</a:t>
            </a:r>
            <a:r>
              <a:rPr lang="es-CO" sz="3400" b="1" i="1" u="sng" dirty="0" smtClean="0"/>
              <a:t>Confiar </a:t>
            </a:r>
            <a:r>
              <a:rPr lang="es-CO" sz="3400" b="1" i="1" u="sng" dirty="0"/>
              <a:t>en Dios:</a:t>
            </a:r>
            <a:r>
              <a:rPr lang="es-CO" dirty="0"/>
              <a:t> </a:t>
            </a:r>
            <a:r>
              <a:rPr lang="es-CO" dirty="0" smtClean="0"/>
              <a:t>En </a:t>
            </a:r>
            <a:r>
              <a:rPr lang="es-CO" dirty="0"/>
              <a:t>medio de las circunstancias más difíciles tienes que confiar en Dios, no importa si hay alguien a tu lado o no, Dios siempre está a tu lado y nunca te abandonara, tus amigos ciertamente te abandonaran en medio de la soledad, angustia y aflicción; no te resientas, no te amargues, que no arda tu corazón hasta el odio, no te deprimas; solo confía en el señor, el es tu luz y </a:t>
            </a:r>
            <a:r>
              <a:rPr lang="es-CO" dirty="0" smtClean="0"/>
              <a:t>salvación.</a:t>
            </a:r>
            <a:r>
              <a:rPr lang="es-CO" dirty="0"/>
              <a:t/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Pablo </a:t>
            </a:r>
            <a:r>
              <a:rPr lang="es-CO" dirty="0"/>
              <a:t>en medio del abandono de sus discípulos dice lo siguiente: </a:t>
            </a:r>
            <a:r>
              <a:rPr lang="es-CO" i="1" dirty="0"/>
              <a:t>“En mi primera defensa ninguno estuvo a mi lado, sino que todos me desampararon; no les sea tomado en cuenta. Pero el Señor estuvo a mi lado, y me dio fuerzas, para que por mí fuese cumplida la predicación, y que todos los gentiles oyesen. Así fui librado de la boca del león. Y el Señor me librará de toda obra mala, y me preservará para su reino celestial. A él sea gloria por los siglos de los siglos. Amén</a:t>
            </a:r>
            <a:r>
              <a:rPr lang="es-CO" i="1" dirty="0" smtClean="0"/>
              <a:t>.”</a:t>
            </a:r>
            <a:r>
              <a:rPr lang="es-CO" i="1" dirty="0"/>
              <a:t> </a:t>
            </a:r>
            <a:r>
              <a:rPr lang="es-CO" b="1" i="1" dirty="0" smtClean="0"/>
              <a:t>2 </a:t>
            </a:r>
            <a:r>
              <a:rPr lang="es-CO" b="1" i="1" dirty="0"/>
              <a:t>Timoteo 4:16 -</a:t>
            </a:r>
            <a:r>
              <a:rPr lang="es-CO" b="1" i="1" dirty="0" smtClean="0"/>
              <a:t>18. </a:t>
            </a:r>
            <a:r>
              <a:rPr lang="es-CO" dirty="0" smtClean="0"/>
              <a:t>Solo </a:t>
            </a:r>
            <a:r>
              <a:rPr lang="es-CO" dirty="0"/>
              <a:t>Jesucristo te da las fuerzas en medio de esa soledad, </a:t>
            </a:r>
            <a:r>
              <a:rPr lang="es-CO" dirty="0" smtClean="0"/>
              <a:t>confía </a:t>
            </a:r>
            <a:r>
              <a:rPr lang="es-CO" dirty="0"/>
              <a:t>en que su mano te </a:t>
            </a:r>
            <a:r>
              <a:rPr lang="es-CO" dirty="0" smtClean="0"/>
              <a:t>sustenta </a:t>
            </a:r>
            <a:r>
              <a:rPr lang="es-CO" dirty="0"/>
              <a:t>y </a:t>
            </a:r>
            <a:r>
              <a:rPr lang="es-CO" dirty="0" smtClean="0"/>
              <a:t>nunca </a:t>
            </a:r>
            <a:r>
              <a:rPr lang="es-CO" dirty="0"/>
              <a:t>te dejará</a:t>
            </a:r>
            <a:r>
              <a:rPr lang="es-CO" dirty="0" smtClean="0"/>
              <a:t>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6014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500" b="1" i="1" dirty="0">
                <a:solidFill>
                  <a:srgbClr val="FF0000"/>
                </a:solidFill>
              </a:rPr>
              <a:t>4</a:t>
            </a:r>
            <a:r>
              <a:rPr lang="es-CO" b="1" i="1" dirty="0"/>
              <a:t>. </a:t>
            </a:r>
            <a:r>
              <a:rPr lang="es-CO" b="1" i="1" u="sng" dirty="0"/>
              <a:t>Desarrollar Paciencia:</a:t>
            </a:r>
            <a:r>
              <a:rPr lang="es-CO" dirty="0"/>
              <a:t> </a:t>
            </a:r>
            <a:r>
              <a:rPr lang="es-CO" dirty="0" smtClean="0"/>
              <a:t>Aprende </a:t>
            </a:r>
            <a:r>
              <a:rPr lang="es-CO" dirty="0"/>
              <a:t>a esperar en Dios, la soledad es un tiempo para esperar la voluntad perfecta de Dios, pero muchos claudican y no soportan estar solos, así que buscan compañía y cuando se desesperan agarran cualquier compañía (novia, esposa, amigos, etc.)</a:t>
            </a:r>
            <a:br>
              <a:rPr lang="es-CO" dirty="0"/>
            </a:br>
            <a:endParaRPr lang="es-CO" dirty="0" smtClean="0"/>
          </a:p>
          <a:p>
            <a:pPr marL="0" indent="0">
              <a:buNone/>
            </a:pPr>
            <a:r>
              <a:rPr lang="es-CO" i="1" dirty="0" smtClean="0"/>
              <a:t>El apóstol Pablo quien había pasado por muchas tribulaciones dice: "también </a:t>
            </a:r>
            <a:r>
              <a:rPr lang="es-CO" i="1" dirty="0"/>
              <a:t>nos gloriamos en las tribulaciones, sabiendo que la tribulación produce paciencia; y la paciencia, prueba; y la prueba, esperanza; y la esperanza no avergüenza;" </a:t>
            </a:r>
            <a:r>
              <a:rPr lang="es-CO" b="1" i="1" dirty="0"/>
              <a:t>Romanos </a:t>
            </a:r>
            <a:r>
              <a:rPr lang="es-CO" b="1" i="1" dirty="0" smtClean="0"/>
              <a:t>5:3-5.</a:t>
            </a:r>
            <a:r>
              <a:rPr lang="es-CO" dirty="0" smtClean="0"/>
              <a:t> Gloríate </a:t>
            </a:r>
            <a:r>
              <a:rPr lang="es-CO" dirty="0"/>
              <a:t>en el señor en este tiempo, aprende a esperar en la voluntad perfecta de </a:t>
            </a:r>
            <a:r>
              <a:rPr lang="es-CO" dirty="0" smtClean="0"/>
              <a:t>Él</a:t>
            </a:r>
            <a:r>
              <a:rPr lang="es-CO" dirty="0"/>
              <a:t>, </a:t>
            </a:r>
            <a:r>
              <a:rPr lang="es-CO" dirty="0" smtClean="0"/>
              <a:t>Él </a:t>
            </a:r>
            <a:r>
              <a:rPr lang="es-CO" dirty="0"/>
              <a:t>no te dejara en medio de este tiempo, espera en </a:t>
            </a:r>
            <a:r>
              <a:rPr lang="es-CO" dirty="0" smtClean="0"/>
              <a:t>Él.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1337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500" b="1" i="1" dirty="0" smtClean="0">
                <a:solidFill>
                  <a:srgbClr val="FF0000"/>
                </a:solidFill>
              </a:rPr>
              <a:t>5</a:t>
            </a:r>
            <a:r>
              <a:rPr lang="es-CO" b="1" i="1" dirty="0" smtClean="0"/>
              <a:t>.</a:t>
            </a:r>
            <a:r>
              <a:rPr lang="es-CO" b="1" i="1" u="sng" dirty="0" smtClean="0"/>
              <a:t>Valorar </a:t>
            </a:r>
            <a:r>
              <a:rPr lang="es-CO" b="1" i="1" u="sng" dirty="0"/>
              <a:t>la compañía:</a:t>
            </a:r>
            <a:r>
              <a:rPr lang="es-CO" dirty="0"/>
              <a:t> En medio de la soledad debe aprender a valorar las personas que has despreciado, porque en esos momentos a solas siempre recuerdas como has maltratado a la gente y como la has despreciado.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Estando </a:t>
            </a:r>
            <a:r>
              <a:rPr lang="es-CO" dirty="0"/>
              <a:t>a solas reconsideras tu actuar diario con esa gente y como te ayudaría tan siquiera poder hablar con alguna de ellas. Tenemos el ejemplo de pablo antes mencionado; él había desechado a Marcos, pero estando solo en una prisión de Roma el le escribe a Timoteo que traiga a </a:t>
            </a:r>
            <a:r>
              <a:rPr lang="es-CO" dirty="0" smtClean="0"/>
              <a:t>Marcos</a:t>
            </a:r>
            <a:r>
              <a:rPr lang="es-CO" dirty="0"/>
              <a:t>, porque este le es útil para el </a:t>
            </a:r>
            <a:r>
              <a:rPr lang="es-CO" dirty="0" smtClean="0"/>
              <a:t>ministerio.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(véase </a:t>
            </a:r>
            <a:r>
              <a:rPr lang="es-CO" b="1" i="1" dirty="0"/>
              <a:t>Hechos </a:t>
            </a:r>
            <a:r>
              <a:rPr lang="es-CO" b="1" i="1" dirty="0" smtClean="0"/>
              <a:t>15:37-40;  2 </a:t>
            </a:r>
            <a:r>
              <a:rPr lang="es-CO" b="1" i="1" dirty="0"/>
              <a:t>Timoteo </a:t>
            </a:r>
            <a:r>
              <a:rPr lang="es-CO" b="1" i="1" dirty="0" smtClean="0"/>
              <a:t>4:11</a:t>
            </a:r>
            <a:r>
              <a:rPr lang="es-CO" dirty="0" smtClean="0"/>
              <a:t>).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642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sz="5300" b="1" dirty="0" smtClean="0"/>
              <a:t>Ayudando </a:t>
            </a:r>
            <a:r>
              <a:rPr lang="es-CO" sz="5300" b="1" dirty="0"/>
              <a:t>a </a:t>
            </a:r>
            <a:r>
              <a:rPr lang="es-CO" sz="5300" b="1" dirty="0" smtClean="0"/>
              <a:t>Otros te ayudas a ti mismo</a:t>
            </a:r>
            <a:r>
              <a:rPr lang="es-CO" sz="5300" dirty="0"/>
              <a:t/>
            </a:r>
            <a:br>
              <a:rPr lang="es-CO" sz="5300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506916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Este aspecto, para mi ha sido de gran ayuda: </a:t>
            </a:r>
          </a:p>
          <a:p>
            <a:pPr marL="0" indent="0" algn="ctr">
              <a:buNone/>
            </a:pPr>
            <a:r>
              <a:rPr lang="es-CO" dirty="0" smtClean="0"/>
              <a:t>Hermano</a:t>
            </a:r>
            <a:r>
              <a:rPr lang="es-CO" dirty="0"/>
              <a:t>, aprende de tu propia soledad y aflicción, no seas indiferente ante el dolor de tu prójimo, Cristo obra a través de su cuerpo, la IGLESIA; tú eres </a:t>
            </a:r>
            <a:r>
              <a:rPr lang="es-CO" dirty="0" smtClean="0"/>
              <a:t>parte de la iglesia, </a:t>
            </a:r>
            <a:r>
              <a:rPr lang="es-CO" dirty="0"/>
              <a:t>tu eres las manos, la boca los brazos de Cristo, resiste con tu hermano su aflicción, con concejo, llamadas, mensajes, palabras de aliento, muéstrate amigo. </a:t>
            </a:r>
            <a:endParaRPr lang="es-CO" dirty="0" smtClean="0"/>
          </a:p>
          <a:p>
            <a:pPr marL="0" indent="0">
              <a:buNone/>
            </a:pPr>
            <a:endParaRPr lang="es-CO" i="1" dirty="0"/>
          </a:p>
          <a:p>
            <a:pPr marL="0" indent="0" algn="ctr">
              <a:buNone/>
            </a:pPr>
            <a:r>
              <a:rPr lang="es-CO" i="1" dirty="0" smtClean="0"/>
              <a:t>Al sabio Salomón dice: “El </a:t>
            </a:r>
            <a:r>
              <a:rPr lang="es-CO" i="1" dirty="0"/>
              <a:t>hombre que tiene amigos, ha de mostrarse amigo; y amigo hay más unido que un hermano.” </a:t>
            </a:r>
            <a:r>
              <a:rPr lang="es-CO" b="1" i="1" dirty="0"/>
              <a:t>Proverbios </a:t>
            </a:r>
            <a:r>
              <a:rPr lang="es-CO" b="1" i="1" dirty="0" smtClean="0"/>
              <a:t>18:24.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4580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4736901"/>
            <a:ext cx="8229600" cy="2121099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i="1" dirty="0" smtClean="0"/>
              <a:t>“</a:t>
            </a:r>
            <a:r>
              <a:rPr lang="es-CO" i="1" dirty="0"/>
              <a:t>En todo tiempo ama el amigo, Y es como un hermano en tiempo de angustia.” </a:t>
            </a:r>
            <a:r>
              <a:rPr lang="es-CO" b="1" i="1" dirty="0"/>
              <a:t>Proverbios 17:17</a:t>
            </a:r>
            <a:r>
              <a:rPr lang="es-CO" i="1" dirty="0"/>
              <a:t>“Gozaos con los que se gozan; llorad con los que lloran. Unánimes entre vosotros; no altivos, sino asociándoos con los humildes.” </a:t>
            </a:r>
            <a:r>
              <a:rPr lang="es-CO" b="1" i="1" dirty="0"/>
              <a:t>Romanos </a:t>
            </a:r>
            <a:r>
              <a:rPr lang="es-CO" b="1" i="1" dirty="0" smtClean="0"/>
              <a:t>12:15-16.</a:t>
            </a:r>
            <a:endParaRPr lang="es-CO" dirty="0"/>
          </a:p>
        </p:txBody>
      </p:sp>
      <p:pic>
        <p:nvPicPr>
          <p:cNvPr id="4" name="Picture 2" descr="http://2.bp.blogspot.com/_zlM65KQlnMg/Snm-_iScbsI/AAAAAAAAAFc/wG2TB-uXV5U/s320/qu--abrazo-tierno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052" y="345565"/>
            <a:ext cx="3048000" cy="26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9512" y="374774"/>
            <a:ext cx="5040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Ama a tus hermanos, no lleves tus propios problemas donde ellos, pero si recibe a los que tengan sus propias aflicciones, Se tu un verdadero amigo y Cristiano, muéstrate como tal</a:t>
            </a:r>
            <a:r>
              <a:rPr lang="es-CO" sz="3200" dirty="0" smtClean="0"/>
              <a:t>.</a:t>
            </a:r>
            <a:endParaRPr lang="es-CO" sz="3200" dirty="0"/>
          </a:p>
        </p:txBody>
      </p:sp>
      <p:sp>
        <p:nvSpPr>
          <p:cNvPr id="6" name="5 Rectángulo"/>
          <p:cNvSpPr/>
          <p:nvPr/>
        </p:nvSpPr>
        <p:spPr>
          <a:xfrm>
            <a:off x="5652120" y="3084438"/>
            <a:ext cx="3347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rgbClr val="FF0000"/>
                </a:solidFill>
              </a:rPr>
              <a:t>Para mi ha sido de gran </a:t>
            </a:r>
            <a:r>
              <a:rPr lang="es-CO" b="1" i="1" dirty="0" smtClean="0">
                <a:solidFill>
                  <a:srgbClr val="FF0000"/>
                </a:solidFill>
              </a:rPr>
              <a:t>ayuda</a:t>
            </a:r>
            <a:r>
              <a:rPr lang="es-CO" b="1" i="1" dirty="0">
                <a:solidFill>
                  <a:srgbClr val="FF0000"/>
                </a:solidFill>
              </a:rPr>
              <a:t>, en lugar de rendirme, me dedico a la obra </a:t>
            </a:r>
            <a:r>
              <a:rPr lang="es-CO" b="1" i="1" dirty="0" smtClean="0">
                <a:solidFill>
                  <a:srgbClr val="FF0000"/>
                </a:solidFill>
              </a:rPr>
              <a:t>misionera, </a:t>
            </a:r>
            <a:r>
              <a:rPr lang="es-CO" b="1" i="1" dirty="0">
                <a:solidFill>
                  <a:srgbClr val="FF0000"/>
                </a:solidFill>
              </a:rPr>
              <a:t>y de esa forma mis problemas </a:t>
            </a:r>
            <a:r>
              <a:rPr lang="es-CO" b="1" i="1" dirty="0" smtClean="0">
                <a:solidFill>
                  <a:srgbClr val="FF0000"/>
                </a:solidFill>
              </a:rPr>
              <a:t>desaparecen y me fortalezco.</a:t>
            </a:r>
            <a:endParaRPr lang="es-CO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40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40871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Así que hermano, en medio de la aflicción y soledad de tu amigo, </a:t>
            </a:r>
            <a:r>
              <a:rPr lang="es-CO" b="1" i="1" u="sng" dirty="0" smtClean="0"/>
              <a:t>no lo abandones</a:t>
            </a:r>
            <a:r>
              <a:rPr lang="es-CO" dirty="0" smtClean="0"/>
              <a:t>, </a:t>
            </a:r>
            <a:r>
              <a:rPr lang="es-CO" dirty="0"/>
              <a:t>muéstrate como dices ser, amigo.</a:t>
            </a:r>
            <a:br>
              <a:rPr lang="es-CO" dirty="0"/>
            </a:br>
            <a:r>
              <a:rPr lang="es-CO" dirty="0"/>
              <a:t>No abandones y traiciones a tu amigo en su angustia cuando más te necesita; tu sonrisa, tu abrazo, tu voz, tus oraciones y tu preocupación pueden ser el instrumento que utilice Cristo para traer animo y sanidad a la vida de tu </a:t>
            </a:r>
            <a:r>
              <a:rPr lang="es-CO" dirty="0" smtClean="0"/>
              <a:t>amigo.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 </a:t>
            </a:r>
            <a:r>
              <a:rPr lang="es-CO" dirty="0"/>
              <a:t>fácil decir amigo, te quiero, estoy incondicionalmente, eso es fácil. Pero mostrarte amigo, no es fácil, </a:t>
            </a:r>
            <a:r>
              <a:rPr lang="es-CO" dirty="0" smtClean="0"/>
              <a:t>hazlo, </a:t>
            </a:r>
            <a:r>
              <a:rPr lang="es-CO" dirty="0"/>
              <a:t>m</a:t>
            </a:r>
            <a:r>
              <a:rPr lang="es-CO" dirty="0" smtClean="0"/>
              <a:t>uchas </a:t>
            </a:r>
            <a:r>
              <a:rPr lang="es-CO" dirty="0"/>
              <a:t>veces estamos tan cegados en nuestras propias luchas y no nos importa las luchas de los demás (porque para cada quien su propia lucha es las más grande y difícil).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Hermano</a:t>
            </a:r>
            <a:r>
              <a:rPr lang="es-CO" dirty="0"/>
              <a:t>, es fácil pedir ayuda cuando tu estas en la aflicción y soledad, y </a:t>
            </a:r>
            <a:r>
              <a:rPr lang="es-CO" b="1" dirty="0"/>
              <a:t>ese amigo que te extendió la mano un día necesitara la mano de Cristo a través de la tuya, mira tus manos, esa son las manos de Cristo, ponlas al servicio del </a:t>
            </a:r>
            <a:r>
              <a:rPr lang="es-CO" b="1" dirty="0" smtClean="0"/>
              <a:t>cuerpo</a:t>
            </a:r>
            <a:r>
              <a:rPr lang="es-CO" b="1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9828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606388" cy="33123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Hermanos</a:t>
            </a:r>
            <a:r>
              <a:rPr lang="es-CO" dirty="0"/>
              <a:t>, la soledad es Necesaria, no te deprimas, aprende a adorar al </a:t>
            </a:r>
            <a:r>
              <a:rPr lang="es-CO" dirty="0" smtClean="0"/>
              <a:t>Padre </a:t>
            </a:r>
            <a:r>
              <a:rPr lang="es-CO" dirty="0"/>
              <a:t>en </a:t>
            </a:r>
            <a:r>
              <a:rPr lang="es-CO" dirty="0" smtClean="0"/>
              <a:t>Espíritu </a:t>
            </a:r>
            <a:r>
              <a:rPr lang="es-CO" dirty="0"/>
              <a:t>y en verdad y aprende a valorar la situación y a depender de </a:t>
            </a:r>
            <a:r>
              <a:rPr lang="es-CO" dirty="0" smtClean="0"/>
              <a:t>Él</a:t>
            </a:r>
            <a:r>
              <a:rPr lang="es-CO" dirty="0"/>
              <a:t>. Dios no te manda a vivir en soledad,</a:t>
            </a:r>
            <a:r>
              <a:rPr lang="es-CO" i="1" dirty="0"/>
              <a:t> </a:t>
            </a:r>
            <a:endParaRPr lang="es-CO" dirty="0"/>
          </a:p>
        </p:txBody>
      </p:sp>
      <p:pic>
        <p:nvPicPr>
          <p:cNvPr id="7170" name="Picture 2" descr="http://2.bp.blogspot.com/_28cygXsFb4o/SYkY6y3fWkI/AAAAAAAADuU/PmI3o82TIxU/s320/abrazo+de+dios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116632"/>
            <a:ext cx="304800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09534" y="393305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i="1" dirty="0"/>
              <a:t>"Y dijo Jehová Dios: No es bueno que el hombre esté solo; le haré ayuda idónea para él." </a:t>
            </a:r>
            <a:r>
              <a:rPr lang="es-CO" sz="3200" b="1" i="1" dirty="0" smtClean="0"/>
              <a:t>Génesis </a:t>
            </a:r>
            <a:r>
              <a:rPr lang="es-CO" sz="3200" b="1" i="1" dirty="0"/>
              <a:t>2:18</a:t>
            </a:r>
            <a:r>
              <a:rPr lang="es-CO" sz="3200" i="1" dirty="0"/>
              <a:t>.</a:t>
            </a:r>
            <a:r>
              <a:rPr lang="es-CO" sz="3200" dirty="0"/>
              <a:t/>
            </a:r>
            <a:br>
              <a:rPr lang="es-CO" sz="3200" dirty="0"/>
            </a:br>
            <a:endParaRPr lang="es-CO" sz="3200" dirty="0"/>
          </a:p>
        </p:txBody>
      </p:sp>
      <p:pic>
        <p:nvPicPr>
          <p:cNvPr id="2050" name="Picture 2" descr="http://4.bp.blogspot.com/-4byCQsU3zf4/T2sBBVeBB7I/AAAAAAAAA-s/caVd4Rx6YV8/s1600/Creaci%C3%B3n+de+Eva-sua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4" y="3789039"/>
            <a:ext cx="4495800" cy="307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98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332656"/>
            <a:ext cx="8856984" cy="27363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</a:t>
            </a:r>
            <a:r>
              <a:rPr lang="es-CO" dirty="0" smtClean="0"/>
              <a:t>a </a:t>
            </a:r>
            <a:r>
              <a:rPr lang="es-CO" dirty="0"/>
              <a:t>soledad es una materia que tienes que aprobar, porque es grande el llamado y el ministerio que Dios tiene para ti, por lo cual así como a </a:t>
            </a:r>
            <a:r>
              <a:rPr lang="es-CO" dirty="0" smtClean="0"/>
              <a:t>Moisés </a:t>
            </a:r>
            <a:r>
              <a:rPr lang="es-CO" dirty="0"/>
              <a:t>te lleva a la soledad del desierto para forjar tu carácter y desinflarte de lo que crees que sabes.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3287688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Por eso en este tiempo tienes que ser humilde y manso. ya que entre mas te endurezcas mas tiempo permanecerás en el desierto, tienes que dejar que Cristo limpie tu corazón y abra tus ojos, para que dependas de él.</a:t>
            </a:r>
            <a:br>
              <a:rPr lang="es-CO" sz="2800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pic>
        <p:nvPicPr>
          <p:cNvPr id="3074" name="Picture 2" descr="http://cartelitosface.com/wp-content/uploads/2012/10/Se-humilde-para-admitir-tus-err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40967"/>
            <a:ext cx="4067944" cy="370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6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4680520" cy="626469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dirty="0"/>
              <a:t>Mi oración y consejo es:</a:t>
            </a:r>
            <a:r>
              <a:rPr lang="es-CO" dirty="0"/>
              <a:t> 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Adora</a:t>
            </a:r>
            <a:r>
              <a:rPr lang="es-CO" dirty="0"/>
              <a:t>, clama, ora. Aprende a depender de Él y aprovecha este tiempo para pedirle a Él que te rodee de verdaderos amigos Cristianos, personas que se muestren amigos cuando deben serlo y no que te rechacen ni se escondan, sino que te extiendan una mano amiga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Que Dios te bendiga. Amen.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pic>
        <p:nvPicPr>
          <p:cNvPr id="4098" name="Picture 2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862" y="404664"/>
            <a:ext cx="3995935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29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1275</Words>
  <Application>Microsoft Office PowerPoint</Application>
  <PresentationFormat>Presentación en pantalla (4:3)</PresentationFormat>
  <Paragraphs>87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Presentación de PowerPoint</vt:lpstr>
      <vt:lpstr>Presentación de PowerPoint</vt:lpstr>
      <vt:lpstr>Presentación de PowerPoint</vt:lpstr>
      <vt:lpstr>¿Qué, y cómo es la soledad?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Propósito de la soledad y aflicción</vt:lpstr>
      <vt:lpstr>Presentación de PowerPoint</vt:lpstr>
      <vt:lpstr>Presentación de PowerPoint</vt:lpstr>
      <vt:lpstr>Presentación de PowerPoint</vt:lpstr>
      <vt:lpstr>Presentación de PowerPoint</vt:lpstr>
      <vt:lpstr>¿Qué no Hacer en la soledad?</vt:lpstr>
      <vt:lpstr>Presentación de PowerPoint</vt:lpstr>
      <vt:lpstr>Presentación de PowerPoint</vt:lpstr>
      <vt:lpstr> ¿Qué debo de hacer en la Soledad? </vt:lpstr>
      <vt:lpstr>Presentación de PowerPoint</vt:lpstr>
      <vt:lpstr>Presentación de PowerPoint</vt:lpstr>
      <vt:lpstr>Presentación de PowerPoint</vt:lpstr>
      <vt:lpstr>Presentación de PowerPoint</vt:lpstr>
      <vt:lpstr> Ayudando a Otros te ayudas a ti mismo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SOLEDAD</dc:title>
  <dc:creator>FAMILIA FIERRO CH</dc:creator>
  <cp:lastModifiedBy>FAMILIA FIERRO CH</cp:lastModifiedBy>
  <cp:revision>84</cp:revision>
  <dcterms:created xsi:type="dcterms:W3CDTF">2012-10-21T11:43:37Z</dcterms:created>
  <dcterms:modified xsi:type="dcterms:W3CDTF">2013-05-12T23:18:51Z</dcterms:modified>
</cp:coreProperties>
</file>